
<file path=[Content_Types].xml><?xml version="1.0" encoding="utf-8"?>
<Types xmlns="http://schemas.openxmlformats.org/package/2006/content-types">
  <Default Extension="emf" ContentType="image/x-emf"/>
  <Default Extension="jpeg" ContentType="image/jpeg"/>
  <Default Extension="mp4" ContentType="video/mp4"/>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21"/>
  </p:notesMasterIdLst>
  <p:sldIdLst>
    <p:sldId id="9770" r:id="rId2"/>
    <p:sldId id="9772" r:id="rId3"/>
    <p:sldId id="269" r:id="rId4"/>
    <p:sldId id="9744" r:id="rId5"/>
    <p:sldId id="9745" r:id="rId6"/>
    <p:sldId id="9746" r:id="rId7"/>
    <p:sldId id="9758" r:id="rId8"/>
    <p:sldId id="9759" r:id="rId9"/>
    <p:sldId id="411" r:id="rId10"/>
    <p:sldId id="9753" r:id="rId11"/>
    <p:sldId id="9752" r:id="rId12"/>
    <p:sldId id="9748" r:id="rId13"/>
    <p:sldId id="9760" r:id="rId14"/>
    <p:sldId id="9750" r:id="rId15"/>
    <p:sldId id="9754" r:id="rId16"/>
    <p:sldId id="9756" r:id="rId17"/>
    <p:sldId id="9755" r:id="rId18"/>
    <p:sldId id="9751" r:id="rId19"/>
    <p:sldId id="9771"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4472C4"/>
    <a:srgbClr val="FF6699"/>
    <a:srgbClr val="FFCCFF"/>
    <a:srgbClr val="FF6600"/>
    <a:srgbClr val="FF3300"/>
    <a:srgbClr val="FFFF00"/>
    <a:srgbClr val="E1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F3E6B20-63A3-4E24-AF71-B6A53E7F0BB3}" v="2" dt="2024-02-27T23:22:25.84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259" autoAdjust="0"/>
    <p:restoredTop sz="71679" autoAdjust="0"/>
  </p:normalViewPr>
  <p:slideViewPr>
    <p:cSldViewPr snapToGrid="0">
      <p:cViewPr varScale="1">
        <p:scale>
          <a:sx n="91" d="100"/>
          <a:sy n="91" d="100"/>
        </p:scale>
        <p:origin x="80" y="508"/>
      </p:cViewPr>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E3C3CE8-45E2-4D39-B7C8-B55A54DEC4C0}" type="datetimeFigureOut">
              <a:rPr kumimoji="1" lang="ja-JP" altLang="en-US" smtClean="0"/>
              <a:t>2025/3/7</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FF6E780-C161-4961-BD4F-CA299C677420}" type="slidenum">
              <a:rPr kumimoji="1" lang="ja-JP" altLang="en-US" smtClean="0"/>
              <a:t>‹#›</a:t>
            </a:fld>
            <a:endParaRPr kumimoji="1" lang="ja-JP" altLang="en-US"/>
          </a:p>
        </p:txBody>
      </p:sp>
    </p:spTree>
    <p:extLst>
      <p:ext uri="{BB962C8B-B14F-4D97-AF65-F5344CB8AC3E}">
        <p14:creationId xmlns:p14="http://schemas.microsoft.com/office/powerpoint/2010/main" val="201028600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FF6E780-C161-4961-BD4F-CA299C677420}"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40783229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FF6E780-C161-4961-BD4F-CA299C677420}"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4277887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歯みがき動画：光洋台デンタルクリニック提供</a:t>
            </a:r>
          </a:p>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FF6E780-C161-4961-BD4F-CA299C677420}"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4872805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FF6E780-C161-4961-BD4F-CA299C677420}"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2347359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FF6E780-C161-4961-BD4F-CA299C677420}"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5947348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FF6E780-C161-4961-BD4F-CA299C677420}"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5541767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FF6E780-C161-4961-BD4F-CA299C677420}"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0406705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FF6E780-C161-4961-BD4F-CA299C677420}"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7764423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FF6E780-C161-4961-BD4F-CA299C677420}"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0924766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1143000"/>
            <a:ext cx="5486400" cy="3086100"/>
          </a:xfrm>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a:t>松山市歯科医師会　学校保健部　監修</a:t>
            </a:r>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2B1A4D-EAF8-4ED9-A120-A8E9F9A1D1A8}" type="slidenum">
              <a:rPr kumimoji="1" lang="ja-JP" altLang="en-US" sz="1200" b="0" i="0" u="none" strike="noStrike" kern="1200" cap="none" spc="0" normalizeH="0" baseline="0" noProof="0" smtClean="0">
                <a:ln>
                  <a:noFill/>
                </a:ln>
                <a:solidFill>
                  <a:prstClr val="black"/>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1" lang="ja-JP" altLang="en-US" sz="12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35666294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いらすとやから引用、一部改変</a:t>
            </a:r>
          </a:p>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FF6E780-C161-4961-BD4F-CA299C677420}"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40783229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dirty="0">
                <a:latin typeface="MS Gothic" panose="020B0609070205080204" pitchFamily="49" charset="-128"/>
                <a:ea typeface="MS Gothic" panose="020B0609070205080204" pitchFamily="49" charset="-128"/>
              </a:rPr>
              <a:t>写真提供（口腔写真）</a:t>
            </a:r>
            <a:endParaRPr lang="en-US" altLang="ja-JP" sz="1200" dirty="0">
              <a:latin typeface="MS Gothic" panose="020B0609070205080204" pitchFamily="49" charset="-128"/>
              <a:ea typeface="MS Gothic" panose="020B0609070205080204" pitchFamily="49" charset="-128"/>
            </a:endParaRPr>
          </a:p>
          <a:p>
            <a:r>
              <a:rPr kumimoji="1" lang="ja-JP" altLang="en-US" sz="1200" dirty="0">
                <a:latin typeface="MS Gothic" panose="020B0609070205080204" pitchFamily="49" charset="-128"/>
                <a:ea typeface="MS Gothic" panose="020B0609070205080204" pitchFamily="49" charset="-128"/>
              </a:rPr>
              <a:t>丸森歯科医院</a:t>
            </a:r>
            <a:r>
              <a:rPr kumimoji="1" lang="en-US" altLang="ja-JP" sz="1200" dirty="0">
                <a:latin typeface="MS Gothic" panose="020B0609070205080204" pitchFamily="49" charset="-128"/>
                <a:ea typeface="MS Gothic" panose="020B0609070205080204" pitchFamily="49" charset="-128"/>
              </a:rPr>
              <a:t> </a:t>
            </a:r>
            <a:r>
              <a:rPr kumimoji="1" lang="ja-JP" altLang="en-US" sz="1200" dirty="0">
                <a:latin typeface="MS Gothic" panose="020B0609070205080204" pitchFamily="49" charset="-128"/>
                <a:ea typeface="MS Gothic" panose="020B0609070205080204" pitchFamily="49" charset="-128"/>
              </a:rPr>
              <a:t>院長　丸森</a:t>
            </a:r>
            <a:r>
              <a:rPr kumimoji="1" lang="en-US" altLang="ja-JP" sz="1200" dirty="0">
                <a:latin typeface="MS Gothic" panose="020B0609070205080204" pitchFamily="49" charset="-128"/>
                <a:ea typeface="MS Gothic" panose="020B0609070205080204" pitchFamily="49" charset="-128"/>
              </a:rPr>
              <a:t> </a:t>
            </a:r>
            <a:r>
              <a:rPr kumimoji="1" lang="ja-JP" altLang="en-US" sz="1200" dirty="0">
                <a:latin typeface="MS Gothic" panose="020B0609070205080204" pitchFamily="49" charset="-128"/>
                <a:ea typeface="MS Gothic" panose="020B0609070205080204" pitchFamily="49" charset="-128"/>
              </a:rPr>
              <a:t>英史</a:t>
            </a:r>
            <a:r>
              <a:rPr kumimoji="1" lang="en-US" altLang="ja-JP" sz="1200" dirty="0">
                <a:latin typeface="MS Gothic" panose="020B0609070205080204" pitchFamily="49" charset="-128"/>
                <a:ea typeface="MS Gothic" panose="020B0609070205080204" pitchFamily="49" charset="-128"/>
              </a:rPr>
              <a:t> </a:t>
            </a:r>
            <a:r>
              <a:rPr kumimoji="1" lang="ja-JP" altLang="en-US" sz="1200" dirty="0">
                <a:latin typeface="MS Gothic" panose="020B0609070205080204" pitchFamily="49" charset="-128"/>
                <a:ea typeface="MS Gothic" panose="020B0609070205080204" pitchFamily="49" charset="-128"/>
              </a:rPr>
              <a:t>先生</a:t>
            </a:r>
            <a:endParaRPr kumimoji="1" lang="en-US" altLang="ja-JP" sz="1200" dirty="0">
              <a:latin typeface="MS Gothic" panose="020B0609070205080204" pitchFamily="49" charset="-128"/>
              <a:ea typeface="MS Gothic" panose="020B0609070205080204" pitchFamily="49" charset="-128"/>
            </a:endParaRPr>
          </a:p>
          <a:p>
            <a:endParaRPr lang="en-US" altLang="ja-JP" sz="1200" dirty="0">
              <a:latin typeface="MS Gothic" panose="020B0609070205080204" pitchFamily="49" charset="-128"/>
              <a:ea typeface="MS Gothic" panose="020B0609070205080204" pitchFamily="49" charset="-128"/>
            </a:endParaRPr>
          </a:p>
          <a:p>
            <a:r>
              <a:rPr lang="ja-JP" altLang="en-US" sz="1200" dirty="0">
                <a:latin typeface="MS Gothic" panose="020B0609070205080204" pitchFamily="49" charset="-128"/>
                <a:ea typeface="MS Gothic" panose="020B0609070205080204" pitchFamily="49" charset="-128"/>
              </a:rPr>
              <a:t>写真提供（電子顕微鏡写真）</a:t>
            </a:r>
            <a:endParaRPr lang="en-US" altLang="ja-JP" sz="1200" dirty="0">
              <a:latin typeface="MS Gothic" panose="020B0609070205080204" pitchFamily="49" charset="-128"/>
              <a:ea typeface="MS Gothic" panose="020B0609070205080204" pitchFamily="49" charset="-128"/>
            </a:endParaRPr>
          </a:p>
          <a:p>
            <a:r>
              <a:rPr lang="ja-JP" altLang="en-US" sz="1200" dirty="0">
                <a:latin typeface="MS Gothic" panose="020B0609070205080204" pitchFamily="49" charset="-128"/>
                <a:ea typeface="MS Gothic" panose="020B0609070205080204" pitchFamily="49" charset="-128"/>
              </a:rPr>
              <a:t>鶴見大学</a:t>
            </a:r>
            <a:r>
              <a:rPr lang="en-US" altLang="ja-JP" sz="1200" dirty="0">
                <a:latin typeface="MS Gothic" panose="020B0609070205080204" pitchFamily="49" charset="-128"/>
                <a:ea typeface="MS Gothic" panose="020B0609070205080204" pitchFamily="49" charset="-128"/>
              </a:rPr>
              <a:t> </a:t>
            </a:r>
            <a:r>
              <a:rPr lang="ja-JP" altLang="en-US" sz="1200" dirty="0">
                <a:latin typeface="MS Gothic" panose="020B0609070205080204" pitchFamily="49" charset="-128"/>
                <a:ea typeface="MS Gothic" panose="020B0609070205080204" pitchFamily="49" charset="-128"/>
              </a:rPr>
              <a:t>歯学部</a:t>
            </a:r>
            <a:r>
              <a:rPr lang="en-US" altLang="ja-JP" sz="1200" dirty="0">
                <a:latin typeface="MS Gothic" panose="020B0609070205080204" pitchFamily="49" charset="-128"/>
                <a:ea typeface="MS Gothic" panose="020B0609070205080204" pitchFamily="49" charset="-128"/>
              </a:rPr>
              <a:t> </a:t>
            </a:r>
            <a:r>
              <a:rPr lang="ja-JP" altLang="en-US" sz="1200" dirty="0">
                <a:latin typeface="MS Gothic" panose="020B0609070205080204" pitchFamily="49" charset="-128"/>
                <a:ea typeface="MS Gothic" panose="020B0609070205080204" pitchFamily="49" charset="-128"/>
              </a:rPr>
              <a:t>名誉教授　花田</a:t>
            </a:r>
            <a:r>
              <a:rPr lang="en-US" altLang="ja-JP" sz="1200" dirty="0">
                <a:latin typeface="MS Gothic" panose="020B0609070205080204" pitchFamily="49" charset="-128"/>
                <a:ea typeface="MS Gothic" panose="020B0609070205080204" pitchFamily="49" charset="-128"/>
              </a:rPr>
              <a:t> </a:t>
            </a:r>
            <a:r>
              <a:rPr lang="ja-JP" altLang="en-US" sz="1200" dirty="0">
                <a:latin typeface="MS Gothic" panose="020B0609070205080204" pitchFamily="49" charset="-128"/>
                <a:ea typeface="MS Gothic" panose="020B0609070205080204" pitchFamily="49" charset="-128"/>
              </a:rPr>
              <a:t>信弘</a:t>
            </a:r>
            <a:r>
              <a:rPr lang="en-US" altLang="ja-JP" sz="1200" dirty="0">
                <a:latin typeface="MS Gothic" panose="020B0609070205080204" pitchFamily="49" charset="-128"/>
                <a:ea typeface="MS Gothic" panose="020B0609070205080204" pitchFamily="49" charset="-128"/>
              </a:rPr>
              <a:t> </a:t>
            </a:r>
            <a:r>
              <a:rPr lang="ja-JP" altLang="en-US" sz="1200" dirty="0">
                <a:latin typeface="MS Gothic" panose="020B0609070205080204" pitchFamily="49" charset="-128"/>
                <a:ea typeface="MS Gothic" panose="020B0609070205080204" pitchFamily="49" charset="-128"/>
              </a:rPr>
              <a:t>先生</a:t>
            </a:r>
            <a:endParaRPr lang="en-US" altLang="ja-JP" sz="1200" dirty="0">
              <a:latin typeface="MS Gothic" panose="020B0609070205080204" pitchFamily="49" charset="-128"/>
              <a:ea typeface="MS Gothic" panose="020B0609070205080204" pitchFamily="49" charset="-128"/>
            </a:endParaRPr>
          </a:p>
          <a:p>
            <a:endParaRPr lang="en-US" altLang="ja-JP" sz="1200" dirty="0">
              <a:latin typeface="MS Gothic" panose="020B0609070205080204" pitchFamily="49" charset="-128"/>
              <a:ea typeface="MS Gothic" panose="020B0609070205080204" pitchFamily="49" charset="-128"/>
            </a:endParaRPr>
          </a:p>
          <a:p>
            <a:r>
              <a:rPr kumimoji="1" lang="ja-JP" altLang="en-US" sz="1200" dirty="0">
                <a:latin typeface="MS Gothic" panose="020B0609070205080204" pitchFamily="49" charset="-128"/>
                <a:ea typeface="MS Gothic" panose="020B0609070205080204" pitchFamily="49" charset="-128"/>
              </a:rPr>
              <a:t>その他の写真：株式会社少年写真新聞社</a:t>
            </a:r>
          </a:p>
          <a:p>
            <a:endParaRPr kumimoji="1" lang="ja-JP" altLang="en-US" b="1" dirty="0"/>
          </a:p>
        </p:txBody>
      </p:sp>
      <p:sp>
        <p:nvSpPr>
          <p:cNvPr id="4" name="スライド番号プレースホルダー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FF6E780-C161-4961-BD4F-CA299C677420}"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7889617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いらすとやから引用、一部改変</a:t>
            </a:r>
          </a:p>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FF6E780-C161-4961-BD4F-CA299C677420}"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5304787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いらすとやから引用、一部改変</a:t>
            </a:r>
          </a:p>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FF6E780-C161-4961-BD4F-CA299C677420}"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5896477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いらすとやから引用、一部改変</a:t>
            </a:r>
          </a:p>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FF6E780-C161-4961-BD4F-CA299C677420}"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843315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いらすとやから引用、一部改変</a:t>
            </a:r>
          </a:p>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FF6E780-C161-4961-BD4F-CA299C677420}"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4676394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FF6E780-C161-4961-BD4F-CA299C677420}"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0819426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04F70010-55B5-49CB-997F-F77D345B8568}" type="datetimeFigureOut">
              <a:rPr kumimoji="1" lang="ja-JP" altLang="en-US" smtClean="0"/>
              <a:t>2025/3/7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A788FBC-B247-4171-A305-89E899A46F16}" type="slidenum">
              <a:rPr kumimoji="1" lang="ja-JP" altLang="en-US" smtClean="0"/>
              <a:t>‹#›</a:t>
            </a:fld>
            <a:endParaRPr kumimoji="1" lang="ja-JP" altLang="en-US"/>
          </a:p>
        </p:txBody>
      </p:sp>
    </p:spTree>
    <p:extLst>
      <p:ext uri="{BB962C8B-B14F-4D97-AF65-F5344CB8AC3E}">
        <p14:creationId xmlns:p14="http://schemas.microsoft.com/office/powerpoint/2010/main" val="5545588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04F70010-55B5-49CB-997F-F77D345B8568}" type="datetimeFigureOut">
              <a:rPr kumimoji="1" lang="ja-JP" altLang="en-US" smtClean="0"/>
              <a:t>2025/3/7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A788FBC-B247-4171-A305-89E899A46F16}" type="slidenum">
              <a:rPr kumimoji="1" lang="ja-JP" altLang="en-US" smtClean="0"/>
              <a:t>‹#›</a:t>
            </a:fld>
            <a:endParaRPr kumimoji="1" lang="ja-JP" altLang="en-US"/>
          </a:p>
        </p:txBody>
      </p:sp>
    </p:spTree>
    <p:extLst>
      <p:ext uri="{BB962C8B-B14F-4D97-AF65-F5344CB8AC3E}">
        <p14:creationId xmlns:p14="http://schemas.microsoft.com/office/powerpoint/2010/main" val="5185558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04F70010-55B5-49CB-997F-F77D345B8568}" type="datetimeFigureOut">
              <a:rPr kumimoji="1" lang="ja-JP" altLang="en-US" smtClean="0"/>
              <a:t>2025/3/7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A788FBC-B247-4171-A305-89E899A46F16}" type="slidenum">
              <a:rPr kumimoji="1" lang="ja-JP" altLang="en-US" smtClean="0"/>
              <a:t>‹#›</a:t>
            </a:fld>
            <a:endParaRPr kumimoji="1" lang="ja-JP" altLang="en-US"/>
          </a:p>
        </p:txBody>
      </p:sp>
    </p:spTree>
    <p:extLst>
      <p:ext uri="{BB962C8B-B14F-4D97-AF65-F5344CB8AC3E}">
        <p14:creationId xmlns:p14="http://schemas.microsoft.com/office/powerpoint/2010/main" val="6491393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04F70010-55B5-49CB-997F-F77D345B8568}" type="datetimeFigureOut">
              <a:rPr kumimoji="1" lang="ja-JP" altLang="en-US" smtClean="0"/>
              <a:t>2025/3/7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A788FBC-B247-4171-A305-89E899A46F16}" type="slidenum">
              <a:rPr kumimoji="1" lang="ja-JP" altLang="en-US" smtClean="0"/>
              <a:t>‹#›</a:t>
            </a:fld>
            <a:endParaRPr kumimoji="1" lang="ja-JP" altLang="en-US"/>
          </a:p>
        </p:txBody>
      </p:sp>
    </p:spTree>
    <p:extLst>
      <p:ext uri="{BB962C8B-B14F-4D97-AF65-F5344CB8AC3E}">
        <p14:creationId xmlns:p14="http://schemas.microsoft.com/office/powerpoint/2010/main" val="5513429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04F70010-55B5-49CB-997F-F77D345B8568}" type="datetimeFigureOut">
              <a:rPr kumimoji="1" lang="ja-JP" altLang="en-US" smtClean="0"/>
              <a:t>2025/3/7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A788FBC-B247-4171-A305-89E899A46F16}" type="slidenum">
              <a:rPr kumimoji="1" lang="ja-JP" altLang="en-US" smtClean="0"/>
              <a:t>‹#›</a:t>
            </a:fld>
            <a:endParaRPr kumimoji="1" lang="ja-JP" altLang="en-US"/>
          </a:p>
        </p:txBody>
      </p:sp>
    </p:spTree>
    <p:extLst>
      <p:ext uri="{BB962C8B-B14F-4D97-AF65-F5344CB8AC3E}">
        <p14:creationId xmlns:p14="http://schemas.microsoft.com/office/powerpoint/2010/main" val="7616718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04F70010-55B5-49CB-997F-F77D345B8568}" type="datetimeFigureOut">
              <a:rPr kumimoji="1" lang="ja-JP" altLang="en-US" smtClean="0"/>
              <a:t>2025/3/7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A788FBC-B247-4171-A305-89E899A46F16}" type="slidenum">
              <a:rPr kumimoji="1" lang="ja-JP" altLang="en-US" smtClean="0"/>
              <a:t>‹#›</a:t>
            </a:fld>
            <a:endParaRPr kumimoji="1" lang="ja-JP" altLang="en-US"/>
          </a:p>
        </p:txBody>
      </p:sp>
    </p:spTree>
    <p:extLst>
      <p:ext uri="{BB962C8B-B14F-4D97-AF65-F5344CB8AC3E}">
        <p14:creationId xmlns:p14="http://schemas.microsoft.com/office/powerpoint/2010/main" val="6366826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839788" y="2505075"/>
            <a:ext cx="5157787"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172200" y="2505075"/>
            <a:ext cx="5183188"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04F70010-55B5-49CB-997F-F77D345B8568}" type="datetimeFigureOut">
              <a:rPr kumimoji="1" lang="ja-JP" altLang="en-US" smtClean="0"/>
              <a:t>2025/3/7</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A788FBC-B247-4171-A305-89E899A46F16}" type="slidenum">
              <a:rPr kumimoji="1" lang="ja-JP" altLang="en-US" smtClean="0"/>
              <a:t>‹#›</a:t>
            </a:fld>
            <a:endParaRPr kumimoji="1" lang="ja-JP" altLang="en-US"/>
          </a:p>
        </p:txBody>
      </p:sp>
    </p:spTree>
    <p:extLst>
      <p:ext uri="{BB962C8B-B14F-4D97-AF65-F5344CB8AC3E}">
        <p14:creationId xmlns:p14="http://schemas.microsoft.com/office/powerpoint/2010/main" val="26609942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04F70010-55B5-49CB-997F-F77D345B8568}" type="datetimeFigureOut">
              <a:rPr kumimoji="1" lang="ja-JP" altLang="en-US" smtClean="0"/>
              <a:t>2025/3/7</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A788FBC-B247-4171-A305-89E899A46F16}" type="slidenum">
              <a:rPr kumimoji="1" lang="ja-JP" altLang="en-US" smtClean="0"/>
              <a:t>‹#›</a:t>
            </a:fld>
            <a:endParaRPr kumimoji="1" lang="ja-JP" altLang="en-US"/>
          </a:p>
        </p:txBody>
      </p:sp>
    </p:spTree>
    <p:extLst>
      <p:ext uri="{BB962C8B-B14F-4D97-AF65-F5344CB8AC3E}">
        <p14:creationId xmlns:p14="http://schemas.microsoft.com/office/powerpoint/2010/main" val="20529319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F70010-55B5-49CB-997F-F77D345B8568}" type="datetimeFigureOut">
              <a:rPr kumimoji="1" lang="ja-JP" altLang="en-US" smtClean="0"/>
              <a:t>2025/3/7</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A788FBC-B247-4171-A305-89E899A46F16}" type="slidenum">
              <a:rPr kumimoji="1" lang="ja-JP" altLang="en-US" smtClean="0"/>
              <a:t>‹#›</a:t>
            </a:fld>
            <a:endParaRPr kumimoji="1" lang="ja-JP" altLang="en-US"/>
          </a:p>
        </p:txBody>
      </p:sp>
    </p:spTree>
    <p:extLst>
      <p:ext uri="{BB962C8B-B14F-4D97-AF65-F5344CB8AC3E}">
        <p14:creationId xmlns:p14="http://schemas.microsoft.com/office/powerpoint/2010/main" val="2391725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04F70010-55B5-49CB-997F-F77D345B8568}" type="datetimeFigureOut">
              <a:rPr kumimoji="1" lang="ja-JP" altLang="en-US" smtClean="0"/>
              <a:t>2025/3/7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A788FBC-B247-4171-A305-89E899A46F16}" type="slidenum">
              <a:rPr kumimoji="1" lang="ja-JP" altLang="en-US" smtClean="0"/>
              <a:t>‹#›</a:t>
            </a:fld>
            <a:endParaRPr kumimoji="1" lang="ja-JP" altLang="en-US"/>
          </a:p>
        </p:txBody>
      </p:sp>
    </p:spTree>
    <p:extLst>
      <p:ext uri="{BB962C8B-B14F-4D97-AF65-F5344CB8AC3E}">
        <p14:creationId xmlns:p14="http://schemas.microsoft.com/office/powerpoint/2010/main" val="8465925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04F70010-55B5-49CB-997F-F77D345B8568}" type="datetimeFigureOut">
              <a:rPr kumimoji="1" lang="ja-JP" altLang="en-US" smtClean="0"/>
              <a:t>2025/3/7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A788FBC-B247-4171-A305-89E899A46F16}" type="slidenum">
              <a:rPr kumimoji="1" lang="ja-JP" altLang="en-US" smtClean="0"/>
              <a:t>‹#›</a:t>
            </a:fld>
            <a:endParaRPr kumimoji="1" lang="ja-JP" altLang="en-US"/>
          </a:p>
        </p:txBody>
      </p:sp>
    </p:spTree>
    <p:extLst>
      <p:ext uri="{BB962C8B-B14F-4D97-AF65-F5344CB8AC3E}">
        <p14:creationId xmlns:p14="http://schemas.microsoft.com/office/powerpoint/2010/main" val="7224371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F70010-55B5-49CB-997F-F77D345B8568}" type="datetimeFigureOut">
              <a:rPr kumimoji="1" lang="ja-JP" altLang="en-US" smtClean="0"/>
              <a:t>2025/3/7</a:t>
            </a:fld>
            <a:endParaRPr kumimoji="1" lang="ja-JP"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788FBC-B247-4171-A305-89E899A46F16}" type="slidenum">
              <a:rPr kumimoji="1" lang="ja-JP" altLang="en-US" smtClean="0"/>
              <a:t>‹#›</a:t>
            </a:fld>
            <a:endParaRPr kumimoji="1" lang="ja-JP" altLang="en-US"/>
          </a:p>
        </p:txBody>
      </p:sp>
    </p:spTree>
    <p:extLst>
      <p:ext uri="{BB962C8B-B14F-4D97-AF65-F5344CB8AC3E}">
        <p14:creationId xmlns:p14="http://schemas.microsoft.com/office/powerpoint/2010/main" val="356525581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jpeg"/></Relationships>
</file>

<file path=ppt/slides/_rels/slide11.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9.jpeg"/><Relationship Id="rId7" Type="http://schemas.openxmlformats.org/officeDocument/2006/relationships/image" Target="../media/image43.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 Id="rId9" Type="http://schemas.openxmlformats.org/officeDocument/2006/relationships/image" Target="../media/image45.png"/></Relationships>
</file>

<file path=ppt/slides/_rels/slide12.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48.png"/><Relationship Id="rId4" Type="http://schemas.openxmlformats.org/officeDocument/2006/relationships/image" Target="../media/image47.png"/></Relationships>
</file>

<file path=ppt/slides/_rels/slide13.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slideLayout" Target="../slideLayouts/slideLayout2.xml"/><Relationship Id="rId7" Type="http://schemas.openxmlformats.org/officeDocument/2006/relationships/image" Target="../media/image51.jpe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50.jpeg"/><Relationship Id="rId5" Type="http://schemas.openxmlformats.org/officeDocument/2006/relationships/image" Target="../media/image49.jpeg"/><Relationship Id="rId4" Type="http://schemas.openxmlformats.org/officeDocument/2006/relationships/notesSlide" Target="../notesSlides/notesSlide11.xml"/><Relationship Id="rId9" Type="http://schemas.openxmlformats.org/officeDocument/2006/relationships/image" Target="../media/image53.png"/></Relationships>
</file>

<file path=ppt/slides/_rels/slide1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56.png"/><Relationship Id="rId4" Type="http://schemas.openxmlformats.org/officeDocument/2006/relationships/image" Target="../media/image55.png"/></Relationships>
</file>

<file path=ppt/slides/_rels/slide15.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58.png"/></Relationships>
</file>

<file path=ppt/slides/_rels/slide1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60.jpeg"/><Relationship Id="rId4" Type="http://schemas.openxmlformats.org/officeDocument/2006/relationships/image" Target="../media/image59.png"/></Relationships>
</file>

<file path=ppt/slides/_rels/slide17.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60.jpeg"/><Relationship Id="rId4" Type="http://schemas.openxmlformats.org/officeDocument/2006/relationships/image" Target="../media/image59.png"/></Relationships>
</file>

<file path=ppt/slides/_rels/slide18.xml.rels><?xml version="1.0" encoding="UTF-8" standalone="yes"?>
<Relationships xmlns="http://schemas.openxmlformats.org/package/2006/relationships"><Relationship Id="rId8" Type="http://schemas.openxmlformats.org/officeDocument/2006/relationships/image" Target="../media/image66.png"/><Relationship Id="rId13" Type="http://schemas.openxmlformats.org/officeDocument/2006/relationships/image" Target="../media/image71.png"/><Relationship Id="rId3" Type="http://schemas.openxmlformats.org/officeDocument/2006/relationships/image" Target="../media/image61.png"/><Relationship Id="rId7" Type="http://schemas.openxmlformats.org/officeDocument/2006/relationships/image" Target="../media/image65.png"/><Relationship Id="rId12" Type="http://schemas.openxmlformats.org/officeDocument/2006/relationships/image" Target="../media/image70.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64.png"/><Relationship Id="rId11" Type="http://schemas.openxmlformats.org/officeDocument/2006/relationships/image" Target="../media/image69.png"/><Relationship Id="rId5" Type="http://schemas.openxmlformats.org/officeDocument/2006/relationships/image" Target="../media/image63.png"/><Relationship Id="rId15" Type="http://schemas.openxmlformats.org/officeDocument/2006/relationships/image" Target="../media/image73.png"/><Relationship Id="rId10" Type="http://schemas.openxmlformats.org/officeDocument/2006/relationships/image" Target="../media/image68.png"/><Relationship Id="rId4" Type="http://schemas.openxmlformats.org/officeDocument/2006/relationships/image" Target="../media/image62.png"/><Relationship Id="rId9" Type="http://schemas.openxmlformats.org/officeDocument/2006/relationships/image" Target="../media/image67.png"/><Relationship Id="rId14" Type="http://schemas.openxmlformats.org/officeDocument/2006/relationships/image" Target="../media/image72.png"/></Relationships>
</file>

<file path=ppt/slides/_rels/slide19.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76.png"/><Relationship Id="rId4" Type="http://schemas.openxmlformats.org/officeDocument/2006/relationships/image" Target="../media/image75.emf"/></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8" Type="http://schemas.microsoft.com/office/2007/relationships/hdphoto" Target="../media/hdphoto1.wdp"/><Relationship Id="rId13" Type="http://schemas.openxmlformats.org/officeDocument/2006/relationships/image" Target="../media/image22.png"/><Relationship Id="rId3" Type="http://schemas.openxmlformats.org/officeDocument/2006/relationships/image" Target="../media/image14.png"/><Relationship Id="rId7" Type="http://schemas.openxmlformats.org/officeDocument/2006/relationships/image" Target="../media/image17.png"/><Relationship Id="rId12"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3.jpeg"/><Relationship Id="rId11" Type="http://schemas.openxmlformats.org/officeDocument/2006/relationships/image" Target="../media/image20.png"/><Relationship Id="rId5" Type="http://schemas.openxmlformats.org/officeDocument/2006/relationships/image" Target="../media/image16.png"/><Relationship Id="rId15" Type="http://schemas.openxmlformats.org/officeDocument/2006/relationships/image" Target="../media/image8.png"/><Relationship Id="rId10" Type="http://schemas.openxmlformats.org/officeDocument/2006/relationships/image" Target="../media/image19.png"/><Relationship Id="rId4" Type="http://schemas.openxmlformats.org/officeDocument/2006/relationships/image" Target="../media/image15.png"/><Relationship Id="rId9" Type="http://schemas.openxmlformats.org/officeDocument/2006/relationships/image" Target="../media/image18.png"/><Relationship Id="rId14" Type="http://schemas.openxmlformats.org/officeDocument/2006/relationships/image" Target="../media/image23.png"/></Relationships>
</file>

<file path=ppt/slides/_rels/slide7.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jpeg"/><Relationship Id="rId7"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image" Target="../media/image3.jpeg"/><Relationship Id="rId7" Type="http://schemas.openxmlformats.org/officeDocument/2006/relationships/image" Target="../media/image30.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9.png"/><Relationship Id="rId11" Type="http://schemas.openxmlformats.org/officeDocument/2006/relationships/image" Target="../media/image32.png"/><Relationship Id="rId5" Type="http://schemas.openxmlformats.org/officeDocument/2006/relationships/image" Target="../media/image28.png"/><Relationship Id="rId10" Type="http://schemas.microsoft.com/office/2007/relationships/hdphoto" Target="../media/hdphoto1.wdp"/><Relationship Id="rId4" Type="http://schemas.openxmlformats.org/officeDocument/2006/relationships/image" Target="../media/image27.png"/><Relationship Id="rId9" Type="http://schemas.openxmlformats.org/officeDocument/2006/relationships/image" Target="../media/image17.png"/></Relationships>
</file>

<file path=ppt/slides/_rels/slide9.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FCB6FB37-3CBE-23F2-719B-EB69575DAE86}"/>
              </a:ext>
            </a:extLst>
          </p:cNvPr>
          <p:cNvSpPr txBox="1"/>
          <p:nvPr/>
        </p:nvSpPr>
        <p:spPr>
          <a:xfrm>
            <a:off x="144202" y="347373"/>
            <a:ext cx="11961171" cy="3336747"/>
          </a:xfrm>
          <a:prstGeom prst="rect">
            <a:avLst/>
          </a:prstGeom>
          <a:noFill/>
        </p:spPr>
        <p:txBody>
          <a:bodyPr wrap="square" rtlCol="0">
            <a:spAutoFit/>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kumimoji="1" lang="ja-JP" altLang="en-US" sz="36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rPr>
              <a:t>この</a:t>
            </a:r>
            <a:r>
              <a:rPr kumimoji="1" lang="ja-JP" altLang="en-US" sz="36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教材の著作権は松山市歯科医師会と松山市教育委員会に帰属しております。教材の内容、テキスト、画像等の無断転載・無断使用を固く禁じます。また、他の教材等への引用や改変等の二次利用を厳禁いたします。</a:t>
            </a:r>
            <a:endParaRPr kumimoji="1" lang="en-US" altLang="ja-JP" sz="36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2" name="テキスト ボックス 1">
            <a:extLst>
              <a:ext uri="{FF2B5EF4-FFF2-40B4-BE49-F238E27FC236}">
                <a16:creationId xmlns:a16="http://schemas.microsoft.com/office/drawing/2014/main" id="{5EEC750B-47E4-CCBF-D693-37A56E3FCBFB}"/>
              </a:ext>
            </a:extLst>
          </p:cNvPr>
          <p:cNvSpPr txBox="1"/>
          <p:nvPr/>
        </p:nvSpPr>
        <p:spPr>
          <a:xfrm>
            <a:off x="124940" y="4212760"/>
            <a:ext cx="11961171" cy="2025042"/>
          </a:xfrm>
          <a:prstGeom prst="rect">
            <a:avLst/>
          </a:prstGeom>
          <a:noFill/>
        </p:spPr>
        <p:txBody>
          <a:bodyPr wrap="square" rtlCol="0">
            <a:spAutoFit/>
          </a:bodyPr>
          <a:lstStyle/>
          <a:p>
            <a:pPr marL="0" marR="0" lvl="0" indent="0" algn="ctr" defTabSz="457200" rtl="0" eaLnBrk="1" fontAlgn="auto" latinLnBrk="0" hangingPunct="1">
              <a:lnSpc>
                <a:spcPct val="150000"/>
              </a:lnSpc>
              <a:spcBef>
                <a:spcPts val="0"/>
              </a:spcBef>
              <a:spcAft>
                <a:spcPts val="0"/>
              </a:spcAft>
              <a:buClrTx/>
              <a:buSzTx/>
              <a:buFontTx/>
              <a:buNone/>
              <a:tabLst/>
              <a:defRPr/>
            </a:pPr>
            <a:r>
              <a:rPr kumimoji="1" lang="ja-JP" altLang="en-US" sz="4400" b="1"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rPr>
              <a:t>授業終了後はその都度</a:t>
            </a:r>
            <a:endParaRPr kumimoji="1" lang="en-US" altLang="ja-JP" sz="4400" b="1"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50000"/>
              </a:lnSpc>
              <a:spcBef>
                <a:spcPts val="0"/>
              </a:spcBef>
              <a:spcAft>
                <a:spcPts val="0"/>
              </a:spcAft>
              <a:buClrTx/>
              <a:buSzTx/>
              <a:buFontTx/>
              <a:buNone/>
              <a:tabLst/>
              <a:defRPr/>
            </a:pPr>
            <a:r>
              <a:rPr kumimoji="1" lang="ja-JP" altLang="en-US" sz="4400" b="1"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rPr>
              <a:t>パソコンからデータを削除してください。</a:t>
            </a:r>
            <a:endParaRPr kumimoji="1" lang="en-US" altLang="ja-JP" sz="4400" b="1"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9007760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F3F51DA6-5DE7-9857-68CF-BF072F8A3C95}"/>
              </a:ext>
            </a:extLst>
          </p:cNvPr>
          <p:cNvSpPr txBox="1"/>
          <p:nvPr/>
        </p:nvSpPr>
        <p:spPr>
          <a:xfrm>
            <a:off x="869242" y="232989"/>
            <a:ext cx="11025372" cy="1345433"/>
          </a:xfrm>
          <a:prstGeom prst="rect">
            <a:avLst/>
          </a:prstGeom>
          <a:noFill/>
        </p:spPr>
        <p:txBody>
          <a:bodyPr wrap="square" rtlCol="0">
            <a:spAutoFit/>
          </a:bodyPr>
          <a:lstStyle/>
          <a:p>
            <a:pPr marL="0" marR="0" lvl="0" indent="0" algn="ctr" defTabSz="457200" rtl="0" eaLnBrk="1" fontAlgn="auto" latinLnBrk="0" hangingPunct="1">
              <a:lnSpc>
                <a:spcPct val="150000"/>
              </a:lnSpc>
              <a:spcBef>
                <a:spcPts val="0"/>
              </a:spcBef>
              <a:spcAft>
                <a:spcPts val="0"/>
              </a:spcAft>
              <a:buClrTx/>
              <a:buSzTx/>
              <a:buFontTx/>
              <a:buNone/>
              <a:tabLst/>
              <a:defRPr/>
            </a:pPr>
            <a:r>
              <a:rPr kumimoji="1" lang="ja-JP" altLang="en-US" sz="6000" b="1" kern="100" dirty="0">
                <a:solidFill>
                  <a:prstClr val="black"/>
                </a:solidFill>
                <a:latin typeface="游ゴシック" panose="020B0400000000000000" pitchFamily="50" charset="-128"/>
                <a:ea typeface="游ゴシック" panose="020B0400000000000000" pitchFamily="50" charset="-128"/>
                <a:cs typeface="Times New Roman" panose="02020603050405020304" pitchFamily="18" charset="0"/>
              </a:rPr>
              <a:t>ピッカピカ</a:t>
            </a:r>
            <a:r>
              <a:rPr kumimoji="1" lang="ja-JP" altLang="en-US" sz="6000" b="1" i="0" u="none" strike="noStrike" kern="1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Times New Roman" panose="02020603050405020304" pitchFamily="18" charset="0"/>
              </a:rPr>
              <a:t>のは　大</a:t>
            </a:r>
            <a:r>
              <a:rPr kumimoji="1" lang="ja-JP" altLang="en-US" sz="6000" b="1" kern="100" dirty="0">
                <a:solidFill>
                  <a:prstClr val="black"/>
                </a:solidFill>
                <a:latin typeface="游ゴシック" panose="020B0400000000000000" pitchFamily="50" charset="-128"/>
                <a:ea typeface="游ゴシック" panose="020B0400000000000000" pitchFamily="50" charset="-128"/>
                <a:cs typeface="Times New Roman" panose="02020603050405020304" pitchFamily="18" charset="0"/>
              </a:rPr>
              <a:t>作</a:t>
            </a:r>
            <a:r>
              <a:rPr kumimoji="1" lang="ja-JP" altLang="en-US" sz="6000" b="1" i="0" u="none" strike="noStrike" kern="1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Times New Roman" panose="02020603050405020304" pitchFamily="18" charset="0"/>
              </a:rPr>
              <a:t>せん！</a:t>
            </a:r>
            <a:endParaRPr kumimoji="1" lang="en-US" altLang="ja-JP" sz="6000" b="1" i="0" u="none" strike="noStrike" kern="1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Times New Roman" panose="02020603050405020304" pitchFamily="18" charset="0"/>
            </a:endParaRPr>
          </a:p>
        </p:txBody>
      </p:sp>
      <p:sp>
        <p:nvSpPr>
          <p:cNvPr id="20" name="四角形: 角を丸くする 19">
            <a:extLst>
              <a:ext uri="{FF2B5EF4-FFF2-40B4-BE49-F238E27FC236}">
                <a16:creationId xmlns:a16="http://schemas.microsoft.com/office/drawing/2014/main" id="{5ADA79D3-0B35-39E9-2FB2-F804128644C9}"/>
              </a:ext>
            </a:extLst>
          </p:cNvPr>
          <p:cNvSpPr/>
          <p:nvPr/>
        </p:nvSpPr>
        <p:spPr>
          <a:xfrm>
            <a:off x="456296" y="3950695"/>
            <a:ext cx="1691288" cy="652996"/>
          </a:xfrm>
          <a:prstGeom prst="roundRect">
            <a:avLst/>
          </a:prstGeom>
          <a:solidFill>
            <a:srgbClr val="FFC000"/>
          </a:solidFill>
          <a:ln w="3810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36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大きさ</a:t>
            </a:r>
          </a:p>
        </p:txBody>
      </p:sp>
      <p:pic>
        <p:nvPicPr>
          <p:cNvPr id="28" name="図 27">
            <a:extLst>
              <a:ext uri="{FF2B5EF4-FFF2-40B4-BE49-F238E27FC236}">
                <a16:creationId xmlns:a16="http://schemas.microsoft.com/office/drawing/2014/main" id="{B884E1E3-0239-DAC8-DCC8-148C4098B0F9}"/>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rot="687631">
            <a:off x="317654" y="242113"/>
            <a:ext cx="1247812" cy="1343574"/>
          </a:xfrm>
          <a:prstGeom prst="rect">
            <a:avLst/>
          </a:prstGeom>
        </p:spPr>
      </p:pic>
      <p:pic>
        <p:nvPicPr>
          <p:cNvPr id="3" name="図 2">
            <a:extLst>
              <a:ext uri="{FF2B5EF4-FFF2-40B4-BE49-F238E27FC236}">
                <a16:creationId xmlns:a16="http://schemas.microsoft.com/office/drawing/2014/main" id="{3D836045-FE9F-18D5-95EB-2F6EF175AA97}"/>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rot="10334297">
            <a:off x="6541118" y="274580"/>
            <a:ext cx="1247812" cy="1343574"/>
          </a:xfrm>
          <a:prstGeom prst="rect">
            <a:avLst/>
          </a:prstGeom>
        </p:spPr>
      </p:pic>
      <p:grpSp>
        <p:nvGrpSpPr>
          <p:cNvPr id="19" name="グループ化 18">
            <a:extLst>
              <a:ext uri="{FF2B5EF4-FFF2-40B4-BE49-F238E27FC236}">
                <a16:creationId xmlns:a16="http://schemas.microsoft.com/office/drawing/2014/main" id="{DDFCE191-17F7-7C75-F873-7B85140B2E0C}"/>
              </a:ext>
            </a:extLst>
          </p:cNvPr>
          <p:cNvGrpSpPr/>
          <p:nvPr/>
        </p:nvGrpSpPr>
        <p:grpSpPr>
          <a:xfrm>
            <a:off x="9201723" y="3910996"/>
            <a:ext cx="2402502" cy="2542261"/>
            <a:chOff x="561849" y="3764939"/>
            <a:chExt cx="2402502" cy="2542261"/>
          </a:xfrm>
        </p:grpSpPr>
        <p:pic>
          <p:nvPicPr>
            <p:cNvPr id="14" name="図 13">
              <a:extLst>
                <a:ext uri="{FF2B5EF4-FFF2-40B4-BE49-F238E27FC236}">
                  <a16:creationId xmlns:a16="http://schemas.microsoft.com/office/drawing/2014/main" id="{97940B51-1DF3-40BE-97C9-B58EEC2918F1}"/>
                </a:ext>
              </a:extLst>
            </p:cNvPr>
            <p:cNvPicPr/>
            <p:nvPr/>
          </p:nvPicPr>
          <p:blipFill rotWithShape="1">
            <a:blip r:embed="rId4" cstate="print">
              <a:extLst>
                <a:ext uri="{28A0092B-C50C-407E-A947-70E740481C1C}">
                  <a14:useLocalDpi xmlns:a14="http://schemas.microsoft.com/office/drawing/2010/main"/>
                </a:ext>
              </a:extLst>
            </a:blip>
            <a:srcRect/>
            <a:stretch/>
          </p:blipFill>
          <p:spPr bwMode="auto">
            <a:xfrm rot="16200000">
              <a:off x="640305" y="3983154"/>
              <a:ext cx="2344809" cy="2303283"/>
            </a:xfrm>
            <a:prstGeom prst="rect">
              <a:avLst/>
            </a:prstGeom>
            <a:ln>
              <a:noFill/>
            </a:ln>
            <a:extLst>
              <a:ext uri="{53640926-AAD7-44D8-BBD7-CCE9431645EC}">
                <a14:shadowObscured xmlns:a14="http://schemas.microsoft.com/office/drawing/2010/main"/>
              </a:ext>
            </a:extLst>
          </p:spPr>
        </p:pic>
        <p:sp>
          <p:nvSpPr>
            <p:cNvPr id="12" name="テキスト ボックス 11">
              <a:extLst>
                <a:ext uri="{FF2B5EF4-FFF2-40B4-BE49-F238E27FC236}">
                  <a16:creationId xmlns:a16="http://schemas.microsoft.com/office/drawing/2014/main" id="{5A34092B-4BD9-296B-EF77-9A5104CDDE6A}"/>
                </a:ext>
              </a:extLst>
            </p:cNvPr>
            <p:cNvSpPr txBox="1"/>
            <p:nvPr/>
          </p:nvSpPr>
          <p:spPr>
            <a:xfrm>
              <a:off x="561849" y="3779094"/>
              <a:ext cx="489557" cy="53199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①</a:t>
              </a:r>
            </a:p>
          </p:txBody>
        </p:sp>
        <p:sp>
          <p:nvSpPr>
            <p:cNvPr id="15" name="テキスト ボックス 14">
              <a:extLst>
                <a:ext uri="{FF2B5EF4-FFF2-40B4-BE49-F238E27FC236}">
                  <a16:creationId xmlns:a16="http://schemas.microsoft.com/office/drawing/2014/main" id="{F1A53542-455B-62B2-59D1-E781E280C018}"/>
                </a:ext>
              </a:extLst>
            </p:cNvPr>
            <p:cNvSpPr txBox="1"/>
            <p:nvPr/>
          </p:nvSpPr>
          <p:spPr>
            <a:xfrm>
              <a:off x="895871" y="3764939"/>
              <a:ext cx="335861"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②</a:t>
              </a:r>
            </a:p>
          </p:txBody>
        </p:sp>
        <p:sp>
          <p:nvSpPr>
            <p:cNvPr id="18" name="テキスト ボックス 17">
              <a:extLst>
                <a:ext uri="{FF2B5EF4-FFF2-40B4-BE49-F238E27FC236}">
                  <a16:creationId xmlns:a16="http://schemas.microsoft.com/office/drawing/2014/main" id="{EEE59793-715A-0B73-8A10-EC1A147744AC}"/>
                </a:ext>
              </a:extLst>
            </p:cNvPr>
            <p:cNvSpPr txBox="1"/>
            <p:nvPr/>
          </p:nvSpPr>
          <p:spPr>
            <a:xfrm>
              <a:off x="1267899" y="3779094"/>
              <a:ext cx="397271"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③</a:t>
              </a:r>
            </a:p>
          </p:txBody>
        </p:sp>
      </p:grpSp>
      <p:sp>
        <p:nvSpPr>
          <p:cNvPr id="31" name="四角形: 角を丸くする 30">
            <a:extLst>
              <a:ext uri="{FF2B5EF4-FFF2-40B4-BE49-F238E27FC236}">
                <a16:creationId xmlns:a16="http://schemas.microsoft.com/office/drawing/2014/main" id="{E1BABBA9-2D7B-EB5B-F460-F09EBAFCD8D1}"/>
              </a:ext>
            </a:extLst>
          </p:cNvPr>
          <p:cNvSpPr/>
          <p:nvPr/>
        </p:nvSpPr>
        <p:spPr>
          <a:xfrm>
            <a:off x="456296" y="2514182"/>
            <a:ext cx="1691288" cy="652996"/>
          </a:xfrm>
          <a:prstGeom prst="roundRect">
            <a:avLst/>
          </a:prstGeom>
          <a:solidFill>
            <a:srgbClr val="FFC000"/>
          </a:solidFill>
          <a:ln w="3810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36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かたさ</a:t>
            </a:r>
          </a:p>
        </p:txBody>
      </p:sp>
      <p:sp>
        <p:nvSpPr>
          <p:cNvPr id="32" name="テキスト ボックス 31">
            <a:extLst>
              <a:ext uri="{FF2B5EF4-FFF2-40B4-BE49-F238E27FC236}">
                <a16:creationId xmlns:a16="http://schemas.microsoft.com/office/drawing/2014/main" id="{EE1C44E5-D9E1-9074-1C12-DD9F69F131AC}"/>
              </a:ext>
            </a:extLst>
          </p:cNvPr>
          <p:cNvSpPr txBox="1"/>
          <p:nvPr/>
        </p:nvSpPr>
        <p:spPr>
          <a:xfrm>
            <a:off x="2141889" y="2497713"/>
            <a:ext cx="6583382" cy="89255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r>
              <a:rPr kumimoji="0" lang="ja-JP" altLang="en-US" sz="26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ふつう</a:t>
            </a:r>
            <a:r>
              <a:rPr kumimoji="0" lang="ja-JP" altLang="en-US" sz="2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」がおすすめ。</a:t>
            </a:r>
            <a:endParaRPr kumimoji="0" lang="en-US" altLang="ja-JP" sz="2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r>
              <a:rPr kumimoji="0" lang="ja-JP" altLang="en-US" sz="26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やわらかめ</a:t>
            </a:r>
            <a:r>
              <a:rPr kumimoji="0" lang="ja-JP" altLang="en-US" sz="2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」はよごれがおちにくい）</a:t>
            </a:r>
            <a:endParaRPr kumimoji="0" lang="ja-JP" altLang="ja-JP" sz="2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grpSp>
        <p:nvGrpSpPr>
          <p:cNvPr id="38" name="グループ化 37">
            <a:extLst>
              <a:ext uri="{FF2B5EF4-FFF2-40B4-BE49-F238E27FC236}">
                <a16:creationId xmlns:a16="http://schemas.microsoft.com/office/drawing/2014/main" id="{FACCF395-116E-DD04-20F1-BAB6FCE1E318}"/>
              </a:ext>
            </a:extLst>
          </p:cNvPr>
          <p:cNvGrpSpPr/>
          <p:nvPr/>
        </p:nvGrpSpPr>
        <p:grpSpPr>
          <a:xfrm>
            <a:off x="511020" y="3369544"/>
            <a:ext cx="9240546" cy="3688900"/>
            <a:chOff x="2478960" y="2244325"/>
            <a:chExt cx="9240546" cy="3688900"/>
          </a:xfrm>
        </p:grpSpPr>
        <p:grpSp>
          <p:nvGrpSpPr>
            <p:cNvPr id="30" name="グループ化 29">
              <a:extLst>
                <a:ext uri="{FF2B5EF4-FFF2-40B4-BE49-F238E27FC236}">
                  <a16:creationId xmlns:a16="http://schemas.microsoft.com/office/drawing/2014/main" id="{A229AAF4-5783-30F0-026D-0B499C97C98B}"/>
                </a:ext>
              </a:extLst>
            </p:cNvPr>
            <p:cNvGrpSpPr/>
            <p:nvPr/>
          </p:nvGrpSpPr>
          <p:grpSpPr>
            <a:xfrm>
              <a:off x="2602588" y="2244325"/>
              <a:ext cx="4971405" cy="3688900"/>
              <a:chOff x="3733291" y="2506063"/>
              <a:chExt cx="4971405" cy="3688900"/>
            </a:xfrm>
          </p:grpSpPr>
          <p:grpSp>
            <p:nvGrpSpPr>
              <p:cNvPr id="27" name="グループ化 26">
                <a:extLst>
                  <a:ext uri="{FF2B5EF4-FFF2-40B4-BE49-F238E27FC236}">
                    <a16:creationId xmlns:a16="http://schemas.microsoft.com/office/drawing/2014/main" id="{E57ADE09-9D64-D961-33DB-A924D40BF792}"/>
                  </a:ext>
                </a:extLst>
              </p:cNvPr>
              <p:cNvGrpSpPr/>
              <p:nvPr/>
            </p:nvGrpSpPr>
            <p:grpSpPr>
              <a:xfrm>
                <a:off x="3733291" y="2506063"/>
                <a:ext cx="4932343" cy="3688900"/>
                <a:chOff x="3733291" y="2506063"/>
                <a:chExt cx="4932343" cy="3688900"/>
              </a:xfrm>
            </p:grpSpPr>
            <p:pic>
              <p:nvPicPr>
                <p:cNvPr id="9" name="図 8" descr="ナイフとフォーク&#10;&#10;中程度の精度で自動的に生成された説明">
                  <a:extLst>
                    <a:ext uri="{FF2B5EF4-FFF2-40B4-BE49-F238E27FC236}">
                      <a16:creationId xmlns:a16="http://schemas.microsoft.com/office/drawing/2014/main" id="{A88F730C-815E-2E3E-733D-C18C192123CC}"/>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rot="3048967" flipH="1">
                  <a:off x="4355013" y="2358737"/>
                  <a:ext cx="3688900" cy="3983552"/>
                </a:xfrm>
                <a:prstGeom prst="rect">
                  <a:avLst/>
                </a:prstGeom>
              </p:spPr>
            </p:pic>
            <p:cxnSp>
              <p:nvCxnSpPr>
                <p:cNvPr id="17" name="直線矢印コネクタ 16">
                  <a:extLst>
                    <a:ext uri="{FF2B5EF4-FFF2-40B4-BE49-F238E27FC236}">
                      <a16:creationId xmlns:a16="http://schemas.microsoft.com/office/drawing/2014/main" id="{C112615E-4D55-5F22-428A-73B6D9EF2A80}"/>
                    </a:ext>
                  </a:extLst>
                </p:cNvPr>
                <p:cNvCxnSpPr>
                  <a:cxnSpLocks/>
                </p:cNvCxnSpPr>
                <p:nvPr/>
              </p:nvCxnSpPr>
              <p:spPr>
                <a:xfrm flipV="1">
                  <a:off x="3733291" y="4937790"/>
                  <a:ext cx="4932343" cy="49595"/>
                </a:xfrm>
                <a:prstGeom prst="straightConnector1">
                  <a:avLst/>
                </a:prstGeom>
                <a:ln w="762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grpSp>
          <p:cxnSp>
            <p:nvCxnSpPr>
              <p:cNvPr id="16" name="直線矢印コネクタ 15">
                <a:extLst>
                  <a:ext uri="{FF2B5EF4-FFF2-40B4-BE49-F238E27FC236}">
                    <a16:creationId xmlns:a16="http://schemas.microsoft.com/office/drawing/2014/main" id="{801144BB-1AC0-A1A3-938C-0D3CEE8FA13F}"/>
                  </a:ext>
                </a:extLst>
              </p:cNvPr>
              <p:cNvCxnSpPr>
                <a:cxnSpLocks/>
              </p:cNvCxnSpPr>
              <p:nvPr/>
            </p:nvCxnSpPr>
            <p:spPr>
              <a:xfrm>
                <a:off x="8702963" y="4067196"/>
                <a:ext cx="1733" cy="582739"/>
              </a:xfrm>
              <a:prstGeom prst="straightConnector1">
                <a:avLst/>
              </a:prstGeom>
              <a:ln w="762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grpSp>
        <p:sp>
          <p:nvSpPr>
            <p:cNvPr id="37" name="テキスト ボックス 36">
              <a:extLst>
                <a:ext uri="{FF2B5EF4-FFF2-40B4-BE49-F238E27FC236}">
                  <a16:creationId xmlns:a16="http://schemas.microsoft.com/office/drawing/2014/main" id="{83A0607D-D4AB-21BB-73E9-27FA4FFC40C2}"/>
                </a:ext>
              </a:extLst>
            </p:cNvPr>
            <p:cNvSpPr txBox="1"/>
            <p:nvPr/>
          </p:nvSpPr>
          <p:spPr>
            <a:xfrm>
              <a:off x="2478960" y="4974097"/>
              <a:ext cx="9240546" cy="492443"/>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60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ぜん体の大きさ：</a:t>
              </a:r>
              <a:r>
                <a:rPr lang="ja-JP" altLang="en-US" sz="2600" dirty="0">
                  <a:solidFill>
                    <a:prstClr val="black"/>
                  </a:solidFill>
                  <a:latin typeface="HG丸ｺﾞｼｯｸM-PRO" panose="020F0600000000000000" pitchFamily="50" charset="-128"/>
                  <a:ea typeface="HG丸ｺﾞｼｯｸM-PRO" panose="020F0600000000000000" pitchFamily="50" charset="-128"/>
                </a:rPr>
                <a:t>自分</a:t>
              </a:r>
              <a:r>
                <a:rPr kumimoji="0" lang="ja-JP" altLang="en-US" sz="260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の手・口の大きさに合わせる</a:t>
              </a:r>
              <a:endParaRPr kumimoji="0" lang="ja-JP" altLang="ja-JP" sz="260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endParaRPr>
            </a:p>
          </p:txBody>
        </p:sp>
      </p:grpSp>
      <p:sp>
        <p:nvSpPr>
          <p:cNvPr id="43" name="吹き出し: 角を丸めた四角形 42">
            <a:extLst>
              <a:ext uri="{FF2B5EF4-FFF2-40B4-BE49-F238E27FC236}">
                <a16:creationId xmlns:a16="http://schemas.microsoft.com/office/drawing/2014/main" id="{33DD8491-21B5-4129-0FE5-E3296C48F748}"/>
              </a:ext>
            </a:extLst>
          </p:cNvPr>
          <p:cNvSpPr/>
          <p:nvPr/>
        </p:nvSpPr>
        <p:spPr>
          <a:xfrm>
            <a:off x="8984343" y="1836211"/>
            <a:ext cx="2857581" cy="1680054"/>
          </a:xfrm>
          <a:prstGeom prst="wedgeRoundRectCallout">
            <a:avLst>
              <a:gd name="adj1" fmla="val -25368"/>
              <a:gd name="adj2" fmla="val 74728"/>
              <a:gd name="adj3" fmla="val 16667"/>
            </a:avLst>
          </a:prstGeom>
          <a:ln w="57150"/>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1" fontAlgn="auto" latinLnBrk="0" hangingPunct="1">
              <a:lnSpc>
                <a:spcPct val="150000"/>
              </a:lnSpc>
              <a:spcBef>
                <a:spcPts val="0"/>
              </a:spcBef>
              <a:spcAft>
                <a:spcPts val="0"/>
              </a:spcAft>
              <a:buClrTx/>
              <a:buSzTx/>
              <a:buFontTx/>
              <a:buNone/>
              <a:tabLst/>
              <a:defRPr/>
            </a:pPr>
            <a:r>
              <a:rPr kumimoji="1" lang="ja-JP" altLang="en-US" sz="2400" dirty="0">
                <a:solidFill>
                  <a:prstClr val="black"/>
                </a:solidFill>
                <a:latin typeface="Calibri" panose="020F0502020204030204"/>
                <a:ea typeface="游ゴシック" panose="020B0400000000000000" pitchFamily="50" charset="-128"/>
              </a:rPr>
              <a:t>毛</a:t>
            </a:r>
            <a:r>
              <a:rPr kumimoji="1" lang="ja-JP" altLang="en-US"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たばを上から</a:t>
            </a:r>
            <a:endParaRPr kumimoji="1" lang="en-US" altLang="ja-JP"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見たとき</a:t>
            </a:r>
            <a:endParaRPr kumimoji="1" lang="en-US" altLang="ja-JP"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３～４れつ</a:t>
            </a:r>
            <a:r>
              <a:rPr kumimoji="1" lang="ja-JP" altLang="en-US"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のもの</a:t>
            </a:r>
          </a:p>
        </p:txBody>
      </p:sp>
      <p:sp>
        <p:nvSpPr>
          <p:cNvPr id="45" name="テキスト ボックス 44">
            <a:extLst>
              <a:ext uri="{FF2B5EF4-FFF2-40B4-BE49-F238E27FC236}">
                <a16:creationId xmlns:a16="http://schemas.microsoft.com/office/drawing/2014/main" id="{A675D40A-930E-4C33-4D3E-6365462EF24A}"/>
              </a:ext>
            </a:extLst>
          </p:cNvPr>
          <p:cNvSpPr txBox="1"/>
          <p:nvPr/>
        </p:nvSpPr>
        <p:spPr>
          <a:xfrm>
            <a:off x="9278478" y="1800735"/>
            <a:ext cx="441146" cy="40011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け</a:t>
            </a:r>
          </a:p>
        </p:txBody>
      </p:sp>
      <p:cxnSp>
        <p:nvCxnSpPr>
          <p:cNvPr id="22" name="直線矢印コネクタ 21">
            <a:extLst>
              <a:ext uri="{FF2B5EF4-FFF2-40B4-BE49-F238E27FC236}">
                <a16:creationId xmlns:a16="http://schemas.microsoft.com/office/drawing/2014/main" id="{BF580DA7-38AF-8798-44B6-ACA370094F1D}"/>
              </a:ext>
            </a:extLst>
          </p:cNvPr>
          <p:cNvCxnSpPr>
            <a:cxnSpLocks/>
          </p:cNvCxnSpPr>
          <p:nvPr/>
        </p:nvCxnSpPr>
        <p:spPr>
          <a:xfrm>
            <a:off x="3993853" y="4573874"/>
            <a:ext cx="1423244" cy="0"/>
          </a:xfrm>
          <a:prstGeom prst="straightConnector1">
            <a:avLst/>
          </a:prstGeom>
          <a:ln w="762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4" name="直線矢印コネクタ 23">
            <a:extLst>
              <a:ext uri="{FF2B5EF4-FFF2-40B4-BE49-F238E27FC236}">
                <a16:creationId xmlns:a16="http://schemas.microsoft.com/office/drawing/2014/main" id="{C2BAB87E-1AAA-DEFC-17E9-E47DBA172A6B}"/>
              </a:ext>
            </a:extLst>
          </p:cNvPr>
          <p:cNvCxnSpPr>
            <a:cxnSpLocks/>
          </p:cNvCxnSpPr>
          <p:nvPr/>
        </p:nvCxnSpPr>
        <p:spPr>
          <a:xfrm>
            <a:off x="10961149" y="4267167"/>
            <a:ext cx="36234" cy="1547423"/>
          </a:xfrm>
          <a:prstGeom prst="straightConnector1">
            <a:avLst/>
          </a:prstGeom>
          <a:ln w="762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4" name="直線コネクタ 33">
            <a:extLst>
              <a:ext uri="{FF2B5EF4-FFF2-40B4-BE49-F238E27FC236}">
                <a16:creationId xmlns:a16="http://schemas.microsoft.com/office/drawing/2014/main" id="{BC964F5E-478F-E43D-78C9-97A04E38C348}"/>
              </a:ext>
            </a:extLst>
          </p:cNvPr>
          <p:cNvCxnSpPr>
            <a:cxnSpLocks/>
          </p:cNvCxnSpPr>
          <p:nvPr/>
        </p:nvCxnSpPr>
        <p:spPr>
          <a:xfrm>
            <a:off x="9377697" y="4277193"/>
            <a:ext cx="2083576" cy="0"/>
          </a:xfrm>
          <a:prstGeom prst="line">
            <a:avLst/>
          </a:prstGeom>
          <a:ln w="5715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46" name="直線コネクタ 45">
            <a:extLst>
              <a:ext uri="{FF2B5EF4-FFF2-40B4-BE49-F238E27FC236}">
                <a16:creationId xmlns:a16="http://schemas.microsoft.com/office/drawing/2014/main" id="{0649CB7C-67C3-6435-7759-77BFC3027E3F}"/>
              </a:ext>
            </a:extLst>
          </p:cNvPr>
          <p:cNvCxnSpPr>
            <a:cxnSpLocks/>
          </p:cNvCxnSpPr>
          <p:nvPr/>
        </p:nvCxnSpPr>
        <p:spPr>
          <a:xfrm>
            <a:off x="9399543" y="5889504"/>
            <a:ext cx="2083576" cy="0"/>
          </a:xfrm>
          <a:prstGeom prst="line">
            <a:avLst/>
          </a:prstGeom>
          <a:ln w="57150">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13" name="テキスト ボックス 12">
            <a:extLst>
              <a:ext uri="{FF2B5EF4-FFF2-40B4-BE49-F238E27FC236}">
                <a16:creationId xmlns:a16="http://schemas.microsoft.com/office/drawing/2014/main" id="{68303136-BC6A-4F95-3C04-24015F699C4D}"/>
              </a:ext>
            </a:extLst>
          </p:cNvPr>
          <p:cNvSpPr txBox="1"/>
          <p:nvPr/>
        </p:nvSpPr>
        <p:spPr>
          <a:xfrm>
            <a:off x="2481606" y="3661468"/>
            <a:ext cx="5791939" cy="492443"/>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60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人さしゆびのだい一かんせつくらい</a:t>
            </a:r>
            <a:endParaRPr kumimoji="0" lang="ja-JP" altLang="ja-JP" sz="260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endParaRPr>
          </a:p>
        </p:txBody>
      </p:sp>
      <p:grpSp>
        <p:nvGrpSpPr>
          <p:cNvPr id="41" name="グループ化 40">
            <a:extLst>
              <a:ext uri="{FF2B5EF4-FFF2-40B4-BE49-F238E27FC236}">
                <a16:creationId xmlns:a16="http://schemas.microsoft.com/office/drawing/2014/main" id="{B226B138-8E9B-6A44-E446-CF15C7971B34}"/>
              </a:ext>
            </a:extLst>
          </p:cNvPr>
          <p:cNvGrpSpPr/>
          <p:nvPr/>
        </p:nvGrpSpPr>
        <p:grpSpPr>
          <a:xfrm>
            <a:off x="6402659" y="4415681"/>
            <a:ext cx="3436247" cy="1398909"/>
            <a:chOff x="7432833" y="4307765"/>
            <a:chExt cx="3436247" cy="1398909"/>
          </a:xfrm>
        </p:grpSpPr>
        <p:sp>
          <p:nvSpPr>
            <p:cNvPr id="21" name="テキスト ボックス 20">
              <a:extLst>
                <a:ext uri="{FF2B5EF4-FFF2-40B4-BE49-F238E27FC236}">
                  <a16:creationId xmlns:a16="http://schemas.microsoft.com/office/drawing/2014/main" id="{586CC588-A938-E758-E70C-7CE78BA4E3A2}"/>
                </a:ext>
              </a:extLst>
            </p:cNvPr>
            <p:cNvSpPr txBox="1"/>
            <p:nvPr/>
          </p:nvSpPr>
          <p:spPr>
            <a:xfrm>
              <a:off x="7707329" y="5047820"/>
              <a:ext cx="792677" cy="33855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たか</a:t>
              </a:r>
            </a:p>
          </p:txBody>
        </p:sp>
        <p:sp>
          <p:nvSpPr>
            <p:cNvPr id="23" name="テキスト ボックス 22">
              <a:extLst>
                <a:ext uri="{FF2B5EF4-FFF2-40B4-BE49-F238E27FC236}">
                  <a16:creationId xmlns:a16="http://schemas.microsoft.com/office/drawing/2014/main" id="{A01A6C0C-79EA-BD40-4CD7-61A4F7F6977A}"/>
                </a:ext>
              </a:extLst>
            </p:cNvPr>
            <p:cNvSpPr txBox="1"/>
            <p:nvPr/>
          </p:nvSpPr>
          <p:spPr>
            <a:xfrm>
              <a:off x="7432833" y="4307765"/>
              <a:ext cx="3436247" cy="139890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sz="2600" dirty="0">
                  <a:solidFill>
                    <a:prstClr val="black"/>
                  </a:solidFill>
                  <a:latin typeface="HG丸ｺﾞｼｯｸM-PRO" panose="020F0600000000000000" pitchFamily="50" charset="-128"/>
                  <a:ea typeface="HG丸ｺﾞｼｯｸM-PRO" panose="020F0600000000000000" pitchFamily="50" charset="-128"/>
                </a:rPr>
                <a:t>毛</a:t>
              </a:r>
              <a:r>
                <a:rPr kumimoji="0" lang="ja-JP" altLang="en-US" sz="260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たば</a:t>
              </a:r>
              <a:endParaRPr kumimoji="0" lang="en-US" altLang="ja-JP" sz="260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60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・３～４れつ</a:t>
              </a:r>
              <a:endParaRPr lang="en-US" altLang="ja-JP" sz="2600" dirty="0">
                <a:solidFill>
                  <a:prstClr val="black"/>
                </a:solidFill>
                <a:latin typeface="HG丸ｺﾞｼｯｸM-PRO" panose="020F0600000000000000" pitchFamily="50" charset="-128"/>
                <a:ea typeface="HG丸ｺﾞｼｯｸM-PRO" panose="020F0600000000000000" pitchFamily="50" charset="-128"/>
              </a:endParaRPr>
            </a:p>
            <a:p>
              <a:pPr marL="0" marR="0" lvl="0" indent="0" algn="l" defTabSz="457200" rtl="0" eaLnBrk="1" fontAlgn="auto" latinLnBrk="0" hangingPunct="1">
                <a:lnSpc>
                  <a:spcPct val="150000"/>
                </a:lnSpc>
                <a:spcBef>
                  <a:spcPts val="0"/>
                </a:spcBef>
                <a:spcAft>
                  <a:spcPts val="0"/>
                </a:spcAft>
                <a:buClrTx/>
                <a:buSzTx/>
                <a:buFontTx/>
                <a:buNone/>
                <a:tabLst/>
                <a:defRPr/>
              </a:pPr>
              <a:r>
                <a:rPr kumimoji="0" lang="ja-JP" altLang="en-US" sz="260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・高さ８～９ｍｍ</a:t>
              </a:r>
              <a:endParaRPr kumimoji="0" lang="ja-JP" altLang="ja-JP" sz="260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endParaRPr>
            </a:p>
          </p:txBody>
        </p:sp>
      </p:grpSp>
      <p:sp>
        <p:nvSpPr>
          <p:cNvPr id="11" name="テキスト ボックス 10">
            <a:extLst>
              <a:ext uri="{FF2B5EF4-FFF2-40B4-BE49-F238E27FC236}">
                <a16:creationId xmlns:a16="http://schemas.microsoft.com/office/drawing/2014/main" id="{313E8FCA-5FB9-7A14-F8DB-8BCC94FD8523}"/>
              </a:ext>
            </a:extLst>
          </p:cNvPr>
          <p:cNvSpPr txBox="1"/>
          <p:nvPr/>
        </p:nvSpPr>
        <p:spPr>
          <a:xfrm>
            <a:off x="8285542" y="266241"/>
            <a:ext cx="800219"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dirty="0">
                <a:solidFill>
                  <a:prstClr val="black"/>
                </a:solidFill>
                <a:latin typeface="Calibri" panose="020F0502020204030204"/>
                <a:ea typeface="游ゴシック" panose="020B0400000000000000" pitchFamily="50" charset="-128"/>
              </a:rPr>
              <a:t>さく</a:t>
            </a:r>
            <a:endParaRPr kumimoji="1" lang="ja-JP" altLang="en-US"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grpSp>
        <p:nvGrpSpPr>
          <p:cNvPr id="48" name="グループ化 47">
            <a:extLst>
              <a:ext uri="{FF2B5EF4-FFF2-40B4-BE49-F238E27FC236}">
                <a16:creationId xmlns:a16="http://schemas.microsoft.com/office/drawing/2014/main" id="{30928C51-DE81-DA2E-0BEE-98A799D6F7BB}"/>
              </a:ext>
            </a:extLst>
          </p:cNvPr>
          <p:cNvGrpSpPr/>
          <p:nvPr/>
        </p:nvGrpSpPr>
        <p:grpSpPr>
          <a:xfrm>
            <a:off x="350076" y="1344584"/>
            <a:ext cx="7024415" cy="1094852"/>
            <a:chOff x="350076" y="1344584"/>
            <a:chExt cx="7024415" cy="1094852"/>
          </a:xfrm>
        </p:grpSpPr>
        <p:grpSp>
          <p:nvGrpSpPr>
            <p:cNvPr id="8" name="グループ化 7">
              <a:extLst>
                <a:ext uri="{FF2B5EF4-FFF2-40B4-BE49-F238E27FC236}">
                  <a16:creationId xmlns:a16="http://schemas.microsoft.com/office/drawing/2014/main" id="{99E17E92-BAA8-B641-E37A-43DC1952AE94}"/>
                </a:ext>
              </a:extLst>
            </p:cNvPr>
            <p:cNvGrpSpPr/>
            <p:nvPr/>
          </p:nvGrpSpPr>
          <p:grpSpPr>
            <a:xfrm>
              <a:off x="350076" y="1344584"/>
              <a:ext cx="7024415" cy="1094852"/>
              <a:chOff x="163894" y="1256600"/>
              <a:chExt cx="7024415" cy="1094852"/>
            </a:xfrm>
          </p:grpSpPr>
          <p:sp>
            <p:nvSpPr>
              <p:cNvPr id="7" name="テキスト ボックス 6">
                <a:extLst>
                  <a:ext uri="{FF2B5EF4-FFF2-40B4-BE49-F238E27FC236}">
                    <a16:creationId xmlns:a16="http://schemas.microsoft.com/office/drawing/2014/main" id="{E07E7168-24AB-E692-90D7-5AC5057A56BE}"/>
                  </a:ext>
                </a:extLst>
              </p:cNvPr>
              <p:cNvSpPr txBox="1"/>
              <p:nvPr/>
            </p:nvSpPr>
            <p:spPr>
              <a:xfrm>
                <a:off x="163894" y="1256600"/>
                <a:ext cx="7024415" cy="1094852"/>
              </a:xfrm>
              <a:prstGeom prst="rect">
                <a:avLst/>
              </a:prstGeom>
              <a:noFill/>
            </p:spPr>
            <p:txBody>
              <a:bodyPr wrap="square" rtlCol="0">
                <a:spAutoFit/>
              </a:bodyPr>
              <a:lstStyle/>
              <a:p>
                <a:pPr marL="0" marR="0" lvl="0" indent="0" algn="ctr" defTabSz="457200" rtl="0" eaLnBrk="1" fontAlgn="auto" latinLnBrk="0" hangingPunct="1">
                  <a:lnSpc>
                    <a:spcPct val="150000"/>
                  </a:lnSpc>
                  <a:spcBef>
                    <a:spcPts val="0"/>
                  </a:spcBef>
                  <a:spcAft>
                    <a:spcPts val="0"/>
                  </a:spcAft>
                  <a:buClrTx/>
                  <a:buSzTx/>
                  <a:buFontTx/>
                  <a:buNone/>
                  <a:tabLst/>
                  <a:defRPr/>
                </a:pPr>
                <a:r>
                  <a:rPr kumimoji="1" lang="ja-JP" altLang="en-US" sz="4800" b="1" i="0" u="none" strike="noStrike" kern="1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Times New Roman" panose="02020603050405020304" pitchFamily="18" charset="0"/>
                  </a:rPr>
                  <a:t>　よい</a:t>
                </a:r>
                <a:r>
                  <a:rPr kumimoji="1" lang="ja-JP" altLang="en-US" sz="4800" b="1" kern="100" dirty="0">
                    <a:solidFill>
                      <a:prstClr val="black"/>
                    </a:solidFill>
                    <a:latin typeface="游ゴシック" panose="020B0400000000000000" pitchFamily="50" charset="-128"/>
                    <a:ea typeface="游ゴシック" panose="020B0400000000000000" pitchFamily="50" charset="-128"/>
                    <a:cs typeface="Times New Roman" panose="02020603050405020304" pitchFamily="18" charset="0"/>
                  </a:rPr>
                  <a:t>道</a:t>
                </a:r>
                <a:r>
                  <a:rPr kumimoji="1" lang="ja-JP" altLang="en-US" sz="4800" b="1" i="0" u="none" strike="noStrike" kern="1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Times New Roman" panose="02020603050405020304" pitchFamily="18" charset="0"/>
                  </a:rPr>
                  <a:t>ぐをつかおう</a:t>
                </a:r>
                <a:endParaRPr kumimoji="1" lang="en-US" altLang="ja-JP" sz="4800" b="1" i="0" u="none" strike="noStrike" kern="1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Times New Roman" panose="02020603050405020304" pitchFamily="18" charset="0"/>
                </a:endParaRPr>
              </a:p>
            </p:txBody>
          </p:sp>
          <p:pic>
            <p:nvPicPr>
              <p:cNvPr id="6" name="図 5" descr="座る, ホイール, 探す, モニター が含まれている画像&#10;&#10;自動的に生成された説明">
                <a:extLst>
                  <a:ext uri="{FF2B5EF4-FFF2-40B4-BE49-F238E27FC236}">
                    <a16:creationId xmlns:a16="http://schemas.microsoft.com/office/drawing/2014/main" id="{8E28E88A-4052-B3A0-7468-DD8A80AEE5EA}"/>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382958" y="1488791"/>
                <a:ext cx="744841" cy="767829"/>
              </a:xfrm>
              <a:prstGeom prst="rect">
                <a:avLst/>
              </a:prstGeom>
            </p:spPr>
          </p:pic>
        </p:grpSp>
        <p:sp>
          <p:nvSpPr>
            <p:cNvPr id="33" name="テキスト ボックス 32">
              <a:extLst>
                <a:ext uri="{FF2B5EF4-FFF2-40B4-BE49-F238E27FC236}">
                  <a16:creationId xmlns:a16="http://schemas.microsoft.com/office/drawing/2014/main" id="{BC95DAA3-A092-E106-8A92-C2E0E6C1E048}"/>
                </a:ext>
              </a:extLst>
            </p:cNvPr>
            <p:cNvSpPr txBox="1"/>
            <p:nvPr/>
          </p:nvSpPr>
          <p:spPr>
            <a:xfrm>
              <a:off x="2645206" y="1345570"/>
              <a:ext cx="800219"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dirty="0">
                  <a:solidFill>
                    <a:prstClr val="black"/>
                  </a:solidFill>
                  <a:latin typeface="Calibri" panose="020F0502020204030204"/>
                  <a:ea typeface="游ゴシック" panose="020B0400000000000000" pitchFamily="50" charset="-128"/>
                </a:rPr>
                <a:t>どう</a:t>
              </a:r>
              <a:endParaRPr kumimoji="1" lang="ja-JP" altLang="en-US"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grpSp>
      <p:sp>
        <p:nvSpPr>
          <p:cNvPr id="35" name="テキスト ボックス 34">
            <a:extLst>
              <a:ext uri="{FF2B5EF4-FFF2-40B4-BE49-F238E27FC236}">
                <a16:creationId xmlns:a16="http://schemas.microsoft.com/office/drawing/2014/main" id="{AA5E5E34-A33B-42C1-F2F9-BCF94778DD9C}"/>
              </a:ext>
            </a:extLst>
          </p:cNvPr>
          <p:cNvSpPr txBox="1"/>
          <p:nvPr/>
        </p:nvSpPr>
        <p:spPr>
          <a:xfrm>
            <a:off x="1132203" y="5889504"/>
            <a:ext cx="792677"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たい</a:t>
            </a:r>
          </a:p>
        </p:txBody>
      </p:sp>
      <p:sp>
        <p:nvSpPr>
          <p:cNvPr id="42" name="テキスト ボックス 41">
            <a:extLst>
              <a:ext uri="{FF2B5EF4-FFF2-40B4-BE49-F238E27FC236}">
                <a16:creationId xmlns:a16="http://schemas.microsoft.com/office/drawing/2014/main" id="{DBA9AFB2-194E-B2CE-8A39-8E3CB6BDFE9B}"/>
              </a:ext>
            </a:extLst>
          </p:cNvPr>
          <p:cNvSpPr txBox="1"/>
          <p:nvPr/>
        </p:nvSpPr>
        <p:spPr>
          <a:xfrm>
            <a:off x="6849467" y="5889504"/>
            <a:ext cx="418185"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dirty="0">
                <a:solidFill>
                  <a:prstClr val="black"/>
                </a:solidFill>
                <a:latin typeface="HG丸ｺﾞｼｯｸM-PRO" panose="020F0600000000000000" pitchFamily="50" charset="-128"/>
                <a:ea typeface="HG丸ｺﾞｼｯｸM-PRO" panose="020F0600000000000000" pitchFamily="50" charset="-128"/>
              </a:rPr>
              <a:t>あ</a:t>
            </a:r>
            <a:endParaRPr kumimoji="1" lang="ja-JP" altLang="en-US" sz="180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endParaRPr>
          </a:p>
        </p:txBody>
      </p:sp>
      <p:sp>
        <p:nvSpPr>
          <p:cNvPr id="47" name="テキスト ボックス 46">
            <a:extLst>
              <a:ext uri="{FF2B5EF4-FFF2-40B4-BE49-F238E27FC236}">
                <a16:creationId xmlns:a16="http://schemas.microsoft.com/office/drawing/2014/main" id="{7CE7C8F1-057F-DAF2-C8C9-A2F22A11EE9D}"/>
              </a:ext>
            </a:extLst>
          </p:cNvPr>
          <p:cNvSpPr txBox="1"/>
          <p:nvPr/>
        </p:nvSpPr>
        <p:spPr>
          <a:xfrm>
            <a:off x="3100819" y="5870200"/>
            <a:ext cx="915964"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dirty="0">
                <a:solidFill>
                  <a:prstClr val="black"/>
                </a:solidFill>
                <a:latin typeface="HG丸ｺﾞｼｯｸM-PRO" panose="020F0600000000000000" pitchFamily="50" charset="-128"/>
                <a:ea typeface="HG丸ｺﾞｼｯｸM-PRO" panose="020F0600000000000000" pitchFamily="50" charset="-128"/>
              </a:rPr>
              <a:t>じぶん</a:t>
            </a:r>
            <a:endParaRPr kumimoji="1" lang="ja-JP" altLang="en-US" sz="180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endParaRPr>
          </a:p>
        </p:txBody>
      </p:sp>
      <p:sp>
        <p:nvSpPr>
          <p:cNvPr id="5" name="吹き出し: 角を丸めた四角形 4">
            <a:extLst>
              <a:ext uri="{FF2B5EF4-FFF2-40B4-BE49-F238E27FC236}">
                <a16:creationId xmlns:a16="http://schemas.microsoft.com/office/drawing/2014/main" id="{9876CC81-B04C-71B1-192A-8E7A3F3881E1}"/>
              </a:ext>
            </a:extLst>
          </p:cNvPr>
          <p:cNvSpPr/>
          <p:nvPr/>
        </p:nvSpPr>
        <p:spPr>
          <a:xfrm>
            <a:off x="2364077" y="3529780"/>
            <a:ext cx="5554270" cy="718373"/>
          </a:xfrm>
          <a:prstGeom prst="wedgeRoundRectCallout">
            <a:avLst>
              <a:gd name="adj1" fmla="val -3325"/>
              <a:gd name="adj2" fmla="val 88766"/>
              <a:gd name="adj3" fmla="val 16667"/>
            </a:avLst>
          </a:prstGeom>
          <a:noFill/>
          <a:ln w="38100"/>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10" name="吹き出し: 角を丸めた四角形 9">
            <a:extLst>
              <a:ext uri="{FF2B5EF4-FFF2-40B4-BE49-F238E27FC236}">
                <a16:creationId xmlns:a16="http://schemas.microsoft.com/office/drawing/2014/main" id="{1D039CD3-78CD-0C11-76F6-548383FC4D19}"/>
              </a:ext>
            </a:extLst>
          </p:cNvPr>
          <p:cNvSpPr/>
          <p:nvPr/>
        </p:nvSpPr>
        <p:spPr>
          <a:xfrm>
            <a:off x="6321225" y="4349312"/>
            <a:ext cx="2852293" cy="1540192"/>
          </a:xfrm>
          <a:prstGeom prst="wedgeRoundRectCallout">
            <a:avLst>
              <a:gd name="adj1" fmla="val -71513"/>
              <a:gd name="adj2" fmla="val 5838"/>
              <a:gd name="adj3" fmla="val 16667"/>
            </a:avLst>
          </a:prstGeom>
          <a:noFill/>
          <a:ln w="38100"/>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pic>
        <p:nvPicPr>
          <p:cNvPr id="26" name="図 25" descr="アイコン&#10;&#10;自動的に生成された説明">
            <a:extLst>
              <a:ext uri="{FF2B5EF4-FFF2-40B4-BE49-F238E27FC236}">
                <a16:creationId xmlns:a16="http://schemas.microsoft.com/office/drawing/2014/main" id="{AF21C476-0791-AEF6-CA52-BF428EED2D9B}"/>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7031369" y="1391141"/>
            <a:ext cx="1417836" cy="1417836"/>
          </a:xfrm>
          <a:prstGeom prst="rect">
            <a:avLst/>
          </a:prstGeom>
        </p:spPr>
      </p:pic>
      <p:sp>
        <p:nvSpPr>
          <p:cNvPr id="25" name="フレーム 24">
            <a:extLst>
              <a:ext uri="{FF2B5EF4-FFF2-40B4-BE49-F238E27FC236}">
                <a16:creationId xmlns:a16="http://schemas.microsoft.com/office/drawing/2014/main" id="{3FFE76C5-D5A9-337D-7CBC-F9DD152287F6}"/>
              </a:ext>
            </a:extLst>
          </p:cNvPr>
          <p:cNvSpPr/>
          <p:nvPr/>
        </p:nvSpPr>
        <p:spPr>
          <a:xfrm>
            <a:off x="0" y="1"/>
            <a:ext cx="12192000" cy="6858000"/>
          </a:xfrm>
          <a:prstGeom prst="frame">
            <a:avLst>
              <a:gd name="adj1" fmla="val 4278"/>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23" rtl="0" eaLnBrk="1" fontAlgn="auto" latinLnBrk="0" hangingPunct="1">
              <a:lnSpc>
                <a:spcPct val="100000"/>
              </a:lnSpc>
              <a:spcBef>
                <a:spcPts val="0"/>
              </a:spcBef>
              <a:spcAft>
                <a:spcPts val="0"/>
              </a:spcAft>
              <a:buClrTx/>
              <a:buSzTx/>
              <a:buFontTx/>
              <a:buNone/>
              <a:tabLst/>
              <a:defRPr/>
            </a:pPr>
            <a:endParaRPr kumimoji="1" lang="ja-JP" altLang="en-US" sz="1801"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12303452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E788234D-B371-ECC2-3E6E-5A89D53BF335}"/>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115193" y="1661843"/>
            <a:ext cx="2065460" cy="3126323"/>
          </a:xfrm>
          <a:prstGeom prst="rect">
            <a:avLst/>
          </a:prstGeom>
        </p:spPr>
      </p:pic>
      <p:sp>
        <p:nvSpPr>
          <p:cNvPr id="5" name="テキスト ボックス 4">
            <a:extLst>
              <a:ext uri="{FF2B5EF4-FFF2-40B4-BE49-F238E27FC236}">
                <a16:creationId xmlns:a16="http://schemas.microsoft.com/office/drawing/2014/main" id="{265D070E-D77C-AEBD-0A76-E4DEFDDDF00A}"/>
              </a:ext>
            </a:extLst>
          </p:cNvPr>
          <p:cNvSpPr txBox="1"/>
          <p:nvPr/>
        </p:nvSpPr>
        <p:spPr>
          <a:xfrm>
            <a:off x="2392836" y="524361"/>
            <a:ext cx="7406328" cy="1094852"/>
          </a:xfrm>
          <a:prstGeom prst="rect">
            <a:avLst/>
          </a:prstGeom>
          <a:noFill/>
        </p:spPr>
        <p:txBody>
          <a:bodyPr wrap="square" rtlCol="0">
            <a:spAutoFit/>
          </a:bodyPr>
          <a:lstStyle/>
          <a:p>
            <a:pPr marL="0" marR="0" lvl="0" indent="0" algn="ctr" defTabSz="457200" rtl="0" eaLnBrk="1" fontAlgn="auto" latinLnBrk="0" hangingPunct="1">
              <a:lnSpc>
                <a:spcPct val="150000"/>
              </a:lnSpc>
              <a:spcBef>
                <a:spcPts val="0"/>
              </a:spcBef>
              <a:spcAft>
                <a:spcPts val="0"/>
              </a:spcAft>
              <a:buClrTx/>
              <a:buSzTx/>
              <a:buFontTx/>
              <a:buNone/>
              <a:tabLst/>
              <a:defRPr/>
            </a:pPr>
            <a:r>
              <a:rPr kumimoji="1" lang="ja-JP" altLang="en-US" sz="4800" b="1" kern="100" dirty="0">
                <a:solidFill>
                  <a:prstClr val="black"/>
                </a:solidFill>
                <a:latin typeface="游ゴシック" panose="020B0400000000000000" pitchFamily="50" charset="-128"/>
                <a:ea typeface="游ゴシック" panose="020B0400000000000000" pitchFamily="50" charset="-128"/>
                <a:cs typeface="Times New Roman" panose="02020603050405020304" pitchFamily="18" charset="0"/>
              </a:rPr>
              <a:t>こんなハブラシはダメ</a:t>
            </a:r>
            <a:endParaRPr kumimoji="1" lang="en-US" altLang="ja-JP" sz="4800" b="1" i="0" u="none" strike="noStrike" kern="1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Times New Roman" panose="02020603050405020304" pitchFamily="18" charset="0"/>
            </a:endParaRPr>
          </a:p>
        </p:txBody>
      </p:sp>
      <p:grpSp>
        <p:nvGrpSpPr>
          <p:cNvPr id="12" name="グループ化 11">
            <a:extLst>
              <a:ext uri="{FF2B5EF4-FFF2-40B4-BE49-F238E27FC236}">
                <a16:creationId xmlns:a16="http://schemas.microsoft.com/office/drawing/2014/main" id="{C2F67B21-946C-11F5-2429-9A2028EB9381}"/>
              </a:ext>
            </a:extLst>
          </p:cNvPr>
          <p:cNvGrpSpPr/>
          <p:nvPr/>
        </p:nvGrpSpPr>
        <p:grpSpPr>
          <a:xfrm>
            <a:off x="3140747" y="1437686"/>
            <a:ext cx="6037377" cy="1411774"/>
            <a:chOff x="3879420" y="1770963"/>
            <a:chExt cx="6037377" cy="1411774"/>
          </a:xfrm>
        </p:grpSpPr>
        <p:sp>
          <p:nvSpPr>
            <p:cNvPr id="3" name="乗算記号 2">
              <a:extLst>
                <a:ext uri="{FF2B5EF4-FFF2-40B4-BE49-F238E27FC236}">
                  <a16:creationId xmlns:a16="http://schemas.microsoft.com/office/drawing/2014/main" id="{D7C269AC-FD4B-91F7-986A-BCF418741B7B}"/>
                </a:ext>
              </a:extLst>
            </p:cNvPr>
            <p:cNvSpPr/>
            <p:nvPr/>
          </p:nvSpPr>
          <p:spPr>
            <a:xfrm>
              <a:off x="3879420" y="1770963"/>
              <a:ext cx="1535513" cy="1411774"/>
            </a:xfrm>
            <a:prstGeom prst="mathMultiply">
              <a:avLst>
                <a:gd name="adj1" fmla="val 9823"/>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a:extLst>
                <a:ext uri="{FF2B5EF4-FFF2-40B4-BE49-F238E27FC236}">
                  <a16:creationId xmlns:a16="http://schemas.microsoft.com/office/drawing/2014/main" id="{B9E4C3EC-95B8-4950-9CB4-40233441A82C}"/>
                </a:ext>
              </a:extLst>
            </p:cNvPr>
            <p:cNvSpPr txBox="1"/>
            <p:nvPr/>
          </p:nvSpPr>
          <p:spPr>
            <a:xfrm>
              <a:off x="4521765" y="1910541"/>
              <a:ext cx="5395032" cy="1011302"/>
            </a:xfrm>
            <a:prstGeom prst="rect">
              <a:avLst/>
            </a:prstGeom>
            <a:noFill/>
          </p:spPr>
          <p:txBody>
            <a:bodyPr wrap="square" rtlCol="0">
              <a:spAutoFit/>
            </a:bodyPr>
            <a:lstStyle/>
            <a:p>
              <a:pPr marL="0" marR="0" lvl="0" indent="0" algn="ctr" defTabSz="457200" rtl="0" eaLnBrk="1" fontAlgn="auto" latinLnBrk="0" hangingPunct="1">
                <a:lnSpc>
                  <a:spcPct val="150000"/>
                </a:lnSpc>
                <a:spcBef>
                  <a:spcPts val="0"/>
                </a:spcBef>
                <a:spcAft>
                  <a:spcPts val="0"/>
                </a:spcAft>
                <a:buClrTx/>
                <a:buSzTx/>
                <a:buFontTx/>
                <a:buNone/>
                <a:tabLst/>
                <a:defRPr/>
              </a:pPr>
              <a:r>
                <a:rPr kumimoji="1" lang="ja-JP" altLang="en-US" sz="4400" b="1" i="0" u="none" strike="noStrike" kern="1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Times New Roman" panose="02020603050405020304" pitchFamily="18" charset="0"/>
                </a:rPr>
                <a:t>ばく</a:t>
              </a:r>
              <a:r>
                <a:rPr kumimoji="1" lang="ja-JP" altLang="en-US" sz="4400" b="1" kern="100" dirty="0">
                  <a:solidFill>
                    <a:prstClr val="black"/>
                  </a:solidFill>
                  <a:latin typeface="游ゴシック" panose="020B0400000000000000" pitchFamily="50" charset="-128"/>
                  <a:ea typeface="游ゴシック" panose="020B0400000000000000" pitchFamily="50" charset="-128"/>
                  <a:cs typeface="Times New Roman" panose="02020603050405020304" pitchFamily="18" charset="0"/>
                </a:rPr>
                <a:t>発</a:t>
              </a:r>
              <a:r>
                <a:rPr kumimoji="1" lang="ja-JP" altLang="en-US" sz="4400" b="1" i="0" u="none" strike="noStrike" kern="1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Times New Roman" panose="02020603050405020304" pitchFamily="18" charset="0"/>
                </a:rPr>
                <a:t>ハブラシ</a:t>
              </a:r>
              <a:endParaRPr kumimoji="1" lang="en-US" altLang="ja-JP" sz="4400" b="1" i="0" u="none" strike="noStrike" kern="1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Times New Roman" panose="02020603050405020304" pitchFamily="18" charset="0"/>
              </a:endParaRPr>
            </a:p>
          </p:txBody>
        </p:sp>
      </p:grpSp>
      <p:sp>
        <p:nvSpPr>
          <p:cNvPr id="11" name="テキスト ボックス 10">
            <a:extLst>
              <a:ext uri="{FF2B5EF4-FFF2-40B4-BE49-F238E27FC236}">
                <a16:creationId xmlns:a16="http://schemas.microsoft.com/office/drawing/2014/main" id="{AA8FA757-F35D-C78B-3B57-454FDBE87A51}"/>
              </a:ext>
            </a:extLst>
          </p:cNvPr>
          <p:cNvSpPr txBox="1"/>
          <p:nvPr/>
        </p:nvSpPr>
        <p:spPr>
          <a:xfrm>
            <a:off x="5214428" y="2432130"/>
            <a:ext cx="5018936" cy="2109232"/>
          </a:xfrm>
          <a:prstGeom prst="rect">
            <a:avLst/>
          </a:prstGeom>
          <a:noFill/>
        </p:spPr>
        <p:txBody>
          <a:bodyPr wrap="square" rtlCol="0">
            <a:spAutoFit/>
          </a:bodyPr>
          <a:lstStyle/>
          <a:p>
            <a:pPr>
              <a:lnSpc>
                <a:spcPct val="200000"/>
              </a:lnSpc>
            </a:pPr>
            <a:r>
              <a:rPr lang="ja-JP" altLang="en-US" sz="3600" dirty="0">
                <a:latin typeface="HG丸ｺﾞｼｯｸM-PRO" panose="020F0600000000000000" pitchFamily="50" charset="-128"/>
                <a:ea typeface="HG丸ｺﾞｼｯｸM-PRO" panose="020F0600000000000000" pitchFamily="50" charset="-128"/>
              </a:rPr>
              <a:t>・はぐきをきずつける</a:t>
            </a:r>
            <a:endParaRPr lang="en-US" altLang="ja-JP" sz="3600" dirty="0">
              <a:latin typeface="HG丸ｺﾞｼｯｸM-PRO" panose="020F0600000000000000" pitchFamily="50" charset="-128"/>
              <a:ea typeface="HG丸ｺﾞｼｯｸM-PRO" panose="020F0600000000000000" pitchFamily="50" charset="-128"/>
            </a:endParaRPr>
          </a:p>
          <a:p>
            <a:pPr>
              <a:lnSpc>
                <a:spcPct val="200000"/>
              </a:lnSpc>
            </a:pPr>
            <a:r>
              <a:rPr lang="ja-JP" altLang="en-US" sz="3600" dirty="0">
                <a:latin typeface="HG丸ｺﾞｼｯｸM-PRO" panose="020F0600000000000000" pitchFamily="50" charset="-128"/>
                <a:ea typeface="HG丸ｺﾞｼｯｸM-PRO" panose="020F0600000000000000" pitchFamily="50" charset="-128"/>
              </a:rPr>
              <a:t>・きれいにみがけない</a:t>
            </a:r>
            <a:endParaRPr lang="ja-JP" altLang="ja-JP" sz="3600" dirty="0">
              <a:latin typeface="HG丸ｺﾞｼｯｸM-PRO" panose="020F0600000000000000" pitchFamily="50" charset="-128"/>
              <a:ea typeface="HG丸ｺﾞｼｯｸM-PRO" panose="020F0600000000000000" pitchFamily="50" charset="-128"/>
            </a:endParaRPr>
          </a:p>
        </p:txBody>
      </p:sp>
      <p:sp>
        <p:nvSpPr>
          <p:cNvPr id="16" name="正方形/長方形 15">
            <a:extLst>
              <a:ext uri="{FF2B5EF4-FFF2-40B4-BE49-F238E27FC236}">
                <a16:creationId xmlns:a16="http://schemas.microsoft.com/office/drawing/2014/main" id="{B59FFC31-2823-36EB-A872-6D75F19282EF}"/>
              </a:ext>
            </a:extLst>
          </p:cNvPr>
          <p:cNvSpPr/>
          <p:nvPr/>
        </p:nvSpPr>
        <p:spPr>
          <a:xfrm>
            <a:off x="757648" y="5155550"/>
            <a:ext cx="7837223" cy="1026432"/>
          </a:xfrm>
          <a:prstGeom prst="rect">
            <a:avLst/>
          </a:prstGeom>
          <a:solidFill>
            <a:srgbClr val="FFCCFF"/>
          </a:solidFill>
          <a:ln w="38100">
            <a:solidFill>
              <a:srgbClr val="FF6699"/>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ja-JP" altLang="en-US" sz="4000" dirty="0">
                <a:solidFill>
                  <a:srgbClr val="FF0000"/>
                </a:solidFill>
                <a:latin typeface="+mn-ea"/>
              </a:rPr>
              <a:t>１か月に１回</a:t>
            </a:r>
            <a:r>
              <a:rPr lang="ja-JP" altLang="en-US" sz="4000" dirty="0">
                <a:solidFill>
                  <a:schemeClr val="tx1"/>
                </a:solidFill>
                <a:latin typeface="+mn-ea"/>
              </a:rPr>
              <a:t>はかえましょう！</a:t>
            </a:r>
            <a:endParaRPr lang="en-US" altLang="ja-JP" sz="4000" dirty="0">
              <a:solidFill>
                <a:schemeClr val="tx1"/>
              </a:solidFill>
              <a:latin typeface="+mn-ea"/>
            </a:endParaRPr>
          </a:p>
        </p:txBody>
      </p:sp>
      <p:sp>
        <p:nvSpPr>
          <p:cNvPr id="17" name="テキスト ボックス 16">
            <a:extLst>
              <a:ext uri="{FF2B5EF4-FFF2-40B4-BE49-F238E27FC236}">
                <a16:creationId xmlns:a16="http://schemas.microsoft.com/office/drawing/2014/main" id="{9D6659A2-98B0-B2D2-27E8-4F9A21F9F035}"/>
              </a:ext>
            </a:extLst>
          </p:cNvPr>
          <p:cNvSpPr txBox="1"/>
          <p:nvPr/>
        </p:nvSpPr>
        <p:spPr>
          <a:xfrm>
            <a:off x="3506371" y="5189481"/>
            <a:ext cx="800219" cy="461665"/>
          </a:xfrm>
          <a:prstGeom prst="rect">
            <a:avLst/>
          </a:prstGeom>
          <a:noFill/>
        </p:spPr>
        <p:txBody>
          <a:bodyPr wrap="none" rtlCol="0">
            <a:spAutoFit/>
          </a:bodyPr>
          <a:lstStyle/>
          <a:p>
            <a:r>
              <a:rPr kumimoji="1" lang="ja-JP" altLang="en-US" sz="2400" dirty="0">
                <a:solidFill>
                  <a:srgbClr val="FF0000"/>
                </a:solidFill>
              </a:rPr>
              <a:t>かい</a:t>
            </a:r>
          </a:p>
        </p:txBody>
      </p:sp>
      <p:pic>
        <p:nvPicPr>
          <p:cNvPr id="8" name="図 7" descr="座る, 時計 が含まれている画像&#10;&#10;自動的に生成された説明">
            <a:extLst>
              <a:ext uri="{FF2B5EF4-FFF2-40B4-BE49-F238E27FC236}">
                <a16:creationId xmlns:a16="http://schemas.microsoft.com/office/drawing/2014/main" id="{BF860F9A-297E-AF10-7996-C2DA0614048A}"/>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790397" y="414337"/>
            <a:ext cx="1204876" cy="1204876"/>
          </a:xfrm>
          <a:prstGeom prst="rect">
            <a:avLst/>
          </a:prstGeom>
        </p:spPr>
      </p:pic>
      <p:pic>
        <p:nvPicPr>
          <p:cNvPr id="10" name="図 9" descr="飛行機 が含まれている画像&#10;&#10;自動的に生成された説明">
            <a:extLst>
              <a:ext uri="{FF2B5EF4-FFF2-40B4-BE49-F238E27FC236}">
                <a16:creationId xmlns:a16="http://schemas.microsoft.com/office/drawing/2014/main" id="{D66511D8-3685-FF9E-140D-8616DF0282F8}"/>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8555931" y="1348526"/>
            <a:ext cx="1865426" cy="1552967"/>
          </a:xfrm>
          <a:prstGeom prst="rect">
            <a:avLst/>
          </a:prstGeom>
        </p:spPr>
      </p:pic>
      <p:pic>
        <p:nvPicPr>
          <p:cNvPr id="14" name="図 13">
            <a:extLst>
              <a:ext uri="{FF2B5EF4-FFF2-40B4-BE49-F238E27FC236}">
                <a16:creationId xmlns:a16="http://schemas.microsoft.com/office/drawing/2014/main" id="{90F3219A-CC89-47D1-770F-0AD169235C6D}"/>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3770659" y="3632044"/>
            <a:ext cx="1313255" cy="1198116"/>
          </a:xfrm>
          <a:prstGeom prst="rect">
            <a:avLst/>
          </a:prstGeom>
        </p:spPr>
      </p:pic>
      <p:pic>
        <p:nvPicPr>
          <p:cNvPr id="20" name="図 19">
            <a:extLst>
              <a:ext uri="{FF2B5EF4-FFF2-40B4-BE49-F238E27FC236}">
                <a16:creationId xmlns:a16="http://schemas.microsoft.com/office/drawing/2014/main" id="{0A11C04F-E651-30A4-1FD9-E1D8BDB885E4}"/>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3506371" y="2669742"/>
            <a:ext cx="1715899" cy="1138928"/>
          </a:xfrm>
          <a:prstGeom prst="rect">
            <a:avLst/>
          </a:prstGeom>
        </p:spPr>
      </p:pic>
      <p:pic>
        <p:nvPicPr>
          <p:cNvPr id="22" name="図 21" descr="光 が含まれている画像&#10;&#10;自動的に生成された説明">
            <a:extLst>
              <a:ext uri="{FF2B5EF4-FFF2-40B4-BE49-F238E27FC236}">
                <a16:creationId xmlns:a16="http://schemas.microsoft.com/office/drawing/2014/main" id="{5136FD5A-13C3-91E4-EF3D-9F0F9FB0611F}"/>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rot="7194404">
            <a:off x="10427521" y="4591700"/>
            <a:ext cx="1767825" cy="1699741"/>
          </a:xfrm>
          <a:prstGeom prst="rect">
            <a:avLst/>
          </a:prstGeom>
        </p:spPr>
      </p:pic>
      <p:pic>
        <p:nvPicPr>
          <p:cNvPr id="24" name="図 23">
            <a:extLst>
              <a:ext uri="{FF2B5EF4-FFF2-40B4-BE49-F238E27FC236}">
                <a16:creationId xmlns:a16="http://schemas.microsoft.com/office/drawing/2014/main" id="{054E632B-3837-5A05-E083-2A52EC88D9E4}"/>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rot="7327928">
            <a:off x="8430260" y="4685053"/>
            <a:ext cx="1726226" cy="1659745"/>
          </a:xfrm>
          <a:prstGeom prst="rect">
            <a:avLst/>
          </a:prstGeom>
        </p:spPr>
      </p:pic>
      <p:sp>
        <p:nvSpPr>
          <p:cNvPr id="25" name="矢印: 右 24">
            <a:extLst>
              <a:ext uri="{FF2B5EF4-FFF2-40B4-BE49-F238E27FC236}">
                <a16:creationId xmlns:a16="http://schemas.microsoft.com/office/drawing/2014/main" id="{49AEF0D7-9D1E-FAE4-C3C7-3AAA7E8172D8}"/>
              </a:ext>
            </a:extLst>
          </p:cNvPr>
          <p:cNvSpPr/>
          <p:nvPr/>
        </p:nvSpPr>
        <p:spPr>
          <a:xfrm>
            <a:off x="9912457" y="5333910"/>
            <a:ext cx="1085479" cy="669711"/>
          </a:xfrm>
          <a:prstGeom prst="rightArrow">
            <a:avLst>
              <a:gd name="adj1" fmla="val 50000"/>
              <a:gd name="adj2" fmla="val 7384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a:extLst>
              <a:ext uri="{FF2B5EF4-FFF2-40B4-BE49-F238E27FC236}">
                <a16:creationId xmlns:a16="http://schemas.microsoft.com/office/drawing/2014/main" id="{6CE02AF3-9BF0-0467-91F1-E7FFA9485B9F}"/>
              </a:ext>
            </a:extLst>
          </p:cNvPr>
          <p:cNvSpPr txBox="1"/>
          <p:nvPr/>
        </p:nvSpPr>
        <p:spPr>
          <a:xfrm>
            <a:off x="5538581" y="1527858"/>
            <a:ext cx="800219"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はつ</a:t>
            </a:r>
          </a:p>
        </p:txBody>
      </p:sp>
      <p:sp>
        <p:nvSpPr>
          <p:cNvPr id="9" name="フレーム 8">
            <a:extLst>
              <a:ext uri="{FF2B5EF4-FFF2-40B4-BE49-F238E27FC236}">
                <a16:creationId xmlns:a16="http://schemas.microsoft.com/office/drawing/2014/main" id="{AA7BEA2F-7B10-068A-E361-22795E1CBD3D}"/>
              </a:ext>
            </a:extLst>
          </p:cNvPr>
          <p:cNvSpPr/>
          <p:nvPr/>
        </p:nvSpPr>
        <p:spPr>
          <a:xfrm>
            <a:off x="0" y="1"/>
            <a:ext cx="12192000" cy="6858000"/>
          </a:xfrm>
          <a:prstGeom prst="frame">
            <a:avLst>
              <a:gd name="adj1" fmla="val 4278"/>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23" rtl="0" eaLnBrk="1" fontAlgn="auto" latinLnBrk="0" hangingPunct="1">
              <a:lnSpc>
                <a:spcPct val="100000"/>
              </a:lnSpc>
              <a:spcBef>
                <a:spcPts val="0"/>
              </a:spcBef>
              <a:spcAft>
                <a:spcPts val="0"/>
              </a:spcAft>
              <a:buClrTx/>
              <a:buSzTx/>
              <a:buFontTx/>
              <a:buNone/>
              <a:tabLst/>
              <a:defRPr/>
            </a:pPr>
            <a:endParaRPr kumimoji="1" lang="ja-JP" altLang="en-US" sz="1801"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23334085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48226A0F-041A-4BDA-DBAA-D3D55B035FF8}"/>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rot="10800000">
            <a:off x="1391046" y="2042192"/>
            <a:ext cx="5578136" cy="2868376"/>
          </a:xfrm>
          <a:prstGeom prst="rect">
            <a:avLst/>
          </a:prstGeom>
        </p:spPr>
      </p:pic>
      <p:pic>
        <p:nvPicPr>
          <p:cNvPr id="9" name="図 8">
            <a:extLst>
              <a:ext uri="{FF2B5EF4-FFF2-40B4-BE49-F238E27FC236}">
                <a16:creationId xmlns:a16="http://schemas.microsoft.com/office/drawing/2014/main" id="{77BD9204-8A1D-2416-8B11-B35600E00A30}"/>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789989" y="2073414"/>
            <a:ext cx="2545685" cy="2868377"/>
          </a:xfrm>
          <a:prstGeom prst="rect">
            <a:avLst/>
          </a:prstGeom>
        </p:spPr>
      </p:pic>
      <p:sp>
        <p:nvSpPr>
          <p:cNvPr id="10" name="テキスト ボックス 9">
            <a:extLst>
              <a:ext uri="{FF2B5EF4-FFF2-40B4-BE49-F238E27FC236}">
                <a16:creationId xmlns:a16="http://schemas.microsoft.com/office/drawing/2014/main" id="{4429DF89-E71B-FECF-ED2B-2841E63B310D}"/>
              </a:ext>
            </a:extLst>
          </p:cNvPr>
          <p:cNvSpPr txBox="1"/>
          <p:nvPr/>
        </p:nvSpPr>
        <p:spPr>
          <a:xfrm>
            <a:off x="1308097" y="5313127"/>
            <a:ext cx="9687267" cy="1200329"/>
          </a:xfrm>
          <a:prstGeom prst="rect">
            <a:avLst/>
          </a:prstGeom>
          <a:noFill/>
        </p:spPr>
        <p:txBody>
          <a:bodyPr wrap="square" rtlCol="0">
            <a:spAutoFit/>
          </a:bodyPr>
          <a:lstStyle/>
          <a:p>
            <a:pPr marL="266700"/>
            <a:r>
              <a:rPr lang="ja-JP" altLang="en-US" sz="3600" b="1" dirty="0">
                <a:latin typeface="+mn-ea"/>
              </a:rPr>
              <a:t>手かがみを見て、ハブラシのあたる場しょをかくにんしながらみがく。</a:t>
            </a:r>
            <a:endParaRPr lang="en-US" altLang="ja-JP" sz="3600" b="1" dirty="0">
              <a:latin typeface="+mn-ea"/>
            </a:endParaRPr>
          </a:p>
        </p:txBody>
      </p:sp>
      <p:sp>
        <p:nvSpPr>
          <p:cNvPr id="3" name="テキスト ボックス 2">
            <a:extLst>
              <a:ext uri="{FF2B5EF4-FFF2-40B4-BE49-F238E27FC236}">
                <a16:creationId xmlns:a16="http://schemas.microsoft.com/office/drawing/2014/main" id="{65CF76E0-F38E-F46B-0CBA-953E86EC1E38}"/>
              </a:ext>
            </a:extLst>
          </p:cNvPr>
          <p:cNvSpPr txBox="1"/>
          <p:nvPr/>
        </p:nvSpPr>
        <p:spPr>
          <a:xfrm>
            <a:off x="8952455" y="5099103"/>
            <a:ext cx="441146" cy="400110"/>
          </a:xfrm>
          <a:prstGeom prst="rect">
            <a:avLst/>
          </a:prstGeom>
          <a:noFill/>
        </p:spPr>
        <p:txBody>
          <a:bodyPr wrap="none" rtlCol="0">
            <a:spAutoFit/>
          </a:bodyPr>
          <a:lstStyle/>
          <a:p>
            <a:r>
              <a:rPr kumimoji="1" lang="ja-JP" altLang="en-US" sz="2000" b="1" dirty="0"/>
              <a:t>ば</a:t>
            </a:r>
          </a:p>
        </p:txBody>
      </p:sp>
      <p:sp>
        <p:nvSpPr>
          <p:cNvPr id="8" name="テキスト ボックス 7">
            <a:extLst>
              <a:ext uri="{FF2B5EF4-FFF2-40B4-BE49-F238E27FC236}">
                <a16:creationId xmlns:a16="http://schemas.microsoft.com/office/drawing/2014/main" id="{F04C2367-55A8-33C2-857B-468B876B20D5}"/>
              </a:ext>
            </a:extLst>
          </p:cNvPr>
          <p:cNvSpPr txBox="1"/>
          <p:nvPr/>
        </p:nvSpPr>
        <p:spPr>
          <a:xfrm>
            <a:off x="1308097" y="1396749"/>
            <a:ext cx="6609502" cy="707886"/>
          </a:xfrm>
          <a:prstGeom prst="rect">
            <a:avLst/>
          </a:prstGeom>
          <a:noFill/>
        </p:spPr>
        <p:txBody>
          <a:bodyPr wrap="none" rtlCol="0">
            <a:spAutoFit/>
          </a:bodyPr>
          <a:lstStyle/>
          <a:p>
            <a:pPr marL="266700"/>
            <a:r>
              <a:rPr lang="ja-JP" altLang="en-US" sz="4000" b="1" dirty="0">
                <a:solidFill>
                  <a:srgbClr val="EF7C1D"/>
                </a:solidFill>
                <a:latin typeface="+mn-ea"/>
              </a:rPr>
              <a:t>かるい力で、</a:t>
            </a:r>
            <a:r>
              <a:rPr lang="ja-JP" altLang="en-US" sz="4000" b="1" u="sng" dirty="0">
                <a:solidFill>
                  <a:srgbClr val="EF7C1D"/>
                </a:solidFill>
                <a:latin typeface="+mn-ea"/>
              </a:rPr>
              <a:t>えんぴつもち</a:t>
            </a:r>
            <a:endParaRPr lang="en-US" altLang="ja-JP" sz="4000" b="1" dirty="0">
              <a:solidFill>
                <a:srgbClr val="EF7C1D"/>
              </a:solidFill>
              <a:latin typeface="+mn-ea"/>
            </a:endParaRPr>
          </a:p>
        </p:txBody>
      </p:sp>
      <p:grpSp>
        <p:nvGrpSpPr>
          <p:cNvPr id="15" name="グループ化 14">
            <a:extLst>
              <a:ext uri="{FF2B5EF4-FFF2-40B4-BE49-F238E27FC236}">
                <a16:creationId xmlns:a16="http://schemas.microsoft.com/office/drawing/2014/main" id="{99EC4A49-3371-50D9-1939-FA8207389304}"/>
              </a:ext>
            </a:extLst>
          </p:cNvPr>
          <p:cNvGrpSpPr/>
          <p:nvPr/>
        </p:nvGrpSpPr>
        <p:grpSpPr>
          <a:xfrm>
            <a:off x="648931" y="206603"/>
            <a:ext cx="3531182" cy="1094852"/>
            <a:chOff x="648931" y="206603"/>
            <a:chExt cx="3531182" cy="1094852"/>
          </a:xfrm>
        </p:grpSpPr>
        <p:sp>
          <p:nvSpPr>
            <p:cNvPr id="6" name="テキスト ボックス 5">
              <a:extLst>
                <a:ext uri="{FF2B5EF4-FFF2-40B4-BE49-F238E27FC236}">
                  <a16:creationId xmlns:a16="http://schemas.microsoft.com/office/drawing/2014/main" id="{1938221A-0172-047A-6CC4-E894E654235A}"/>
                </a:ext>
              </a:extLst>
            </p:cNvPr>
            <p:cNvSpPr txBox="1"/>
            <p:nvPr/>
          </p:nvSpPr>
          <p:spPr>
            <a:xfrm>
              <a:off x="1308096" y="206603"/>
              <a:ext cx="2872017" cy="1094852"/>
            </a:xfrm>
            <a:prstGeom prst="rect">
              <a:avLst/>
            </a:prstGeom>
            <a:noFill/>
          </p:spPr>
          <p:txBody>
            <a:bodyPr wrap="square" rtlCol="0">
              <a:spAutoFit/>
            </a:bodyPr>
            <a:lstStyle/>
            <a:p>
              <a:pPr marL="0" marR="0" lvl="0" indent="0" algn="ctr" defTabSz="457200" rtl="0" eaLnBrk="1" fontAlgn="auto" latinLnBrk="0" hangingPunct="1">
                <a:lnSpc>
                  <a:spcPct val="150000"/>
                </a:lnSpc>
                <a:spcBef>
                  <a:spcPts val="0"/>
                </a:spcBef>
                <a:spcAft>
                  <a:spcPts val="0"/>
                </a:spcAft>
                <a:buClrTx/>
                <a:buSzTx/>
                <a:buFontTx/>
                <a:buNone/>
                <a:tabLst/>
                <a:defRPr/>
              </a:pPr>
              <a:r>
                <a:rPr kumimoji="1" lang="ja-JP" altLang="en-US" sz="4800" b="1" kern="100" dirty="0">
                  <a:solidFill>
                    <a:prstClr val="black"/>
                  </a:solidFill>
                  <a:latin typeface="游ゴシック" panose="020B0400000000000000" pitchFamily="50" charset="-128"/>
                  <a:ea typeface="游ゴシック" panose="020B0400000000000000" pitchFamily="50" charset="-128"/>
                  <a:cs typeface="Times New Roman" panose="02020603050405020304" pitchFamily="18" charset="0"/>
                </a:rPr>
                <a:t>もちかた</a:t>
              </a:r>
              <a:endParaRPr kumimoji="1" lang="en-US" altLang="ja-JP" sz="4800" b="1" i="0" u="none" strike="noStrike" kern="1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Times New Roman" panose="02020603050405020304" pitchFamily="18" charset="0"/>
              </a:endParaRPr>
            </a:p>
          </p:txBody>
        </p:sp>
        <p:pic>
          <p:nvPicPr>
            <p:cNvPr id="14" name="図 13" descr="部屋 が含まれている画像&#10;&#10;自動的に生成された説明">
              <a:extLst>
                <a:ext uri="{FF2B5EF4-FFF2-40B4-BE49-F238E27FC236}">
                  <a16:creationId xmlns:a16="http://schemas.microsoft.com/office/drawing/2014/main" id="{A99F02C5-B54A-F177-9697-480089BC2167}"/>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648931" y="447638"/>
              <a:ext cx="776841" cy="776841"/>
            </a:xfrm>
            <a:prstGeom prst="rect">
              <a:avLst/>
            </a:prstGeom>
          </p:spPr>
        </p:pic>
      </p:grpSp>
      <p:sp>
        <p:nvSpPr>
          <p:cNvPr id="2" name="フレーム 1">
            <a:extLst>
              <a:ext uri="{FF2B5EF4-FFF2-40B4-BE49-F238E27FC236}">
                <a16:creationId xmlns:a16="http://schemas.microsoft.com/office/drawing/2014/main" id="{5498AC3A-80D0-C3F4-4C76-6AA167522B20}"/>
              </a:ext>
            </a:extLst>
          </p:cNvPr>
          <p:cNvSpPr/>
          <p:nvPr/>
        </p:nvSpPr>
        <p:spPr>
          <a:xfrm>
            <a:off x="0" y="1"/>
            <a:ext cx="12192000" cy="6858000"/>
          </a:xfrm>
          <a:prstGeom prst="frame">
            <a:avLst>
              <a:gd name="adj1" fmla="val 4278"/>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23" rtl="0" eaLnBrk="1" fontAlgn="auto" latinLnBrk="0" hangingPunct="1">
              <a:lnSpc>
                <a:spcPct val="100000"/>
              </a:lnSpc>
              <a:spcBef>
                <a:spcPts val="0"/>
              </a:spcBef>
              <a:spcAft>
                <a:spcPts val="0"/>
              </a:spcAft>
              <a:buClrTx/>
              <a:buSzTx/>
              <a:buFontTx/>
              <a:buNone/>
              <a:tabLst/>
              <a:defRPr/>
            </a:pPr>
            <a:endParaRPr kumimoji="1" lang="ja-JP" altLang="en-US" sz="1801"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24021815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四角形: 角を丸くする 6">
            <a:extLst>
              <a:ext uri="{FF2B5EF4-FFF2-40B4-BE49-F238E27FC236}">
                <a16:creationId xmlns:a16="http://schemas.microsoft.com/office/drawing/2014/main" id="{2E12C945-5FD3-CB3A-D4D0-82062333D141}"/>
              </a:ext>
            </a:extLst>
          </p:cNvPr>
          <p:cNvSpPr/>
          <p:nvPr/>
        </p:nvSpPr>
        <p:spPr>
          <a:xfrm>
            <a:off x="844418" y="2083010"/>
            <a:ext cx="2800621" cy="772495"/>
          </a:xfrm>
          <a:prstGeom prst="roundRect">
            <a:avLst/>
          </a:prstGeom>
          <a:solidFill>
            <a:srgbClr val="FFC000"/>
          </a:solidFill>
          <a:ln w="3810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36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ポイント①</a:t>
            </a:r>
          </a:p>
        </p:txBody>
      </p:sp>
      <p:pic>
        <p:nvPicPr>
          <p:cNvPr id="8" name="図 2">
            <a:extLst>
              <a:ext uri="{FF2B5EF4-FFF2-40B4-BE49-F238E27FC236}">
                <a16:creationId xmlns:a16="http://schemas.microsoft.com/office/drawing/2014/main" id="{2171F106-3E14-85C7-DA2C-08B355E0133E}"/>
              </a:ext>
            </a:extLst>
          </p:cNvPr>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flipH="1">
            <a:off x="861538" y="3136776"/>
            <a:ext cx="2783500" cy="2031689"/>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grpSp>
        <p:nvGrpSpPr>
          <p:cNvPr id="13" name="グループ化 12">
            <a:extLst>
              <a:ext uri="{FF2B5EF4-FFF2-40B4-BE49-F238E27FC236}">
                <a16:creationId xmlns:a16="http://schemas.microsoft.com/office/drawing/2014/main" id="{74D9915A-5DDC-3097-8115-D51039BE9FEC}"/>
              </a:ext>
            </a:extLst>
          </p:cNvPr>
          <p:cNvGrpSpPr/>
          <p:nvPr/>
        </p:nvGrpSpPr>
        <p:grpSpPr>
          <a:xfrm>
            <a:off x="682660" y="5380499"/>
            <a:ext cx="3110523" cy="881476"/>
            <a:chOff x="1225673" y="4361656"/>
            <a:chExt cx="6649831" cy="1512168"/>
          </a:xfrm>
        </p:grpSpPr>
        <p:sp>
          <p:nvSpPr>
            <p:cNvPr id="14" name="角丸四角形 5">
              <a:extLst>
                <a:ext uri="{FF2B5EF4-FFF2-40B4-BE49-F238E27FC236}">
                  <a16:creationId xmlns:a16="http://schemas.microsoft.com/office/drawing/2014/main" id="{F2FE6188-272B-9E3E-6689-C750E706976D}"/>
                </a:ext>
              </a:extLst>
            </p:cNvPr>
            <p:cNvSpPr/>
            <p:nvPr/>
          </p:nvSpPr>
          <p:spPr>
            <a:xfrm>
              <a:off x="1347062" y="4361656"/>
              <a:ext cx="6477843" cy="1512168"/>
            </a:xfrm>
            <a:prstGeom prst="roundRect">
              <a:avLst/>
            </a:prstGeom>
            <a:solidFill>
              <a:srgbClr val="0070C0"/>
            </a:solidFill>
            <a:ln w="57150" cap="flat" cmpd="sng" algn="ctr">
              <a:solidFill>
                <a:srgbClr val="4F81BD">
                  <a:shade val="50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000" b="0" i="0" u="none" strike="noStrike" kern="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5" name="正方形/長方形 14">
              <a:extLst>
                <a:ext uri="{FF2B5EF4-FFF2-40B4-BE49-F238E27FC236}">
                  <a16:creationId xmlns:a16="http://schemas.microsoft.com/office/drawing/2014/main" id="{8713F9CE-AEA3-0084-FDDA-3A626AC37FBC}"/>
                </a:ext>
              </a:extLst>
            </p:cNvPr>
            <p:cNvSpPr/>
            <p:nvPr/>
          </p:nvSpPr>
          <p:spPr>
            <a:xfrm>
              <a:off x="1225673" y="4677551"/>
              <a:ext cx="6649831" cy="1003179"/>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0" cap="none" spc="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HG創英角ﾎﾟｯﾌﾟ体" panose="040B0A09000000000000" pitchFamily="49" charset="-128"/>
                  <a:ea typeface="HG創英角ﾎﾟｯﾌﾟ体" panose="040B0A09000000000000" pitchFamily="49" charset="-128"/>
                  <a:cs typeface="+mn-cs"/>
                </a:rPr>
                <a:t>ぴったり当てて</a:t>
              </a:r>
            </a:p>
          </p:txBody>
        </p:sp>
      </p:grpSp>
      <p:sp>
        <p:nvSpPr>
          <p:cNvPr id="17" name="四角形: 角を丸くする 16">
            <a:extLst>
              <a:ext uri="{FF2B5EF4-FFF2-40B4-BE49-F238E27FC236}">
                <a16:creationId xmlns:a16="http://schemas.microsoft.com/office/drawing/2014/main" id="{4C6BC35F-65D7-C50A-87F3-E98247791291}"/>
              </a:ext>
            </a:extLst>
          </p:cNvPr>
          <p:cNvSpPr/>
          <p:nvPr/>
        </p:nvSpPr>
        <p:spPr>
          <a:xfrm>
            <a:off x="8546961" y="2083012"/>
            <a:ext cx="2800621" cy="772495"/>
          </a:xfrm>
          <a:prstGeom prst="roundRect">
            <a:avLst/>
          </a:prstGeom>
          <a:solidFill>
            <a:srgbClr val="FFC000"/>
          </a:solidFill>
          <a:ln w="3810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36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ポイント③</a:t>
            </a:r>
          </a:p>
        </p:txBody>
      </p:sp>
      <p:pic>
        <p:nvPicPr>
          <p:cNvPr id="18" name="図 1">
            <a:extLst>
              <a:ext uri="{FF2B5EF4-FFF2-40B4-BE49-F238E27FC236}">
                <a16:creationId xmlns:a16="http://schemas.microsoft.com/office/drawing/2014/main" id="{38C97339-5D9F-014A-AF1C-1B2A1C4CC4A3}"/>
              </a:ext>
            </a:extLst>
          </p:cNvPr>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4693006" y="3145927"/>
            <a:ext cx="2783499" cy="203168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2" name="図 3">
            <a:extLst>
              <a:ext uri="{FF2B5EF4-FFF2-40B4-BE49-F238E27FC236}">
                <a16:creationId xmlns:a16="http://schemas.microsoft.com/office/drawing/2014/main" id="{A7B2E35A-B9B5-17C4-32BA-B80CB99CF72B}"/>
              </a:ext>
            </a:extLst>
          </p:cNvPr>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8556334" y="3149432"/>
            <a:ext cx="2800620" cy="2031689"/>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7" name="AutoShape 2">
            <a:extLst>
              <a:ext uri="{FF2B5EF4-FFF2-40B4-BE49-F238E27FC236}">
                <a16:creationId xmlns:a16="http://schemas.microsoft.com/office/drawing/2014/main" id="{2772A9B6-1361-2DF5-0877-7BA5B49CCD82}"/>
              </a:ext>
            </a:extLst>
          </p:cNvPr>
          <p:cNvSpPr>
            <a:spLocks noChangeArrowheads="1"/>
          </p:cNvSpPr>
          <p:nvPr/>
        </p:nvSpPr>
        <p:spPr bwMode="auto">
          <a:xfrm>
            <a:off x="9118948" y="923025"/>
            <a:ext cx="2170032" cy="819438"/>
          </a:xfrm>
          <a:prstGeom prst="wedgeRoundRectCallout">
            <a:avLst>
              <a:gd name="adj1" fmla="val -8950"/>
              <a:gd name="adj2" fmla="val 84519"/>
              <a:gd name="adj3" fmla="val 16667"/>
            </a:avLst>
          </a:prstGeom>
          <a:solidFill>
            <a:srgbClr val="CCFF99"/>
          </a:solidFill>
          <a:ln w="9525">
            <a:solidFill>
              <a:srgbClr val="000000"/>
            </a:solidFill>
            <a:miter lim="800000"/>
            <a:headEnd/>
            <a:tailEnd/>
          </a:ln>
        </p:spPr>
        <p:txBody>
          <a:bodyPr vert="horz" wrap="square" lIns="144000" tIns="72000" rIns="74295" bIns="8890" numCol="1" anchor="ctr" anchorCtr="0" compatLnSpc="1">
            <a:prstTxWarp prst="textNoShape">
              <a:avLst/>
            </a:prstTxWarp>
          </a:bodyPr>
          <a:lstStyle/>
          <a:p>
            <a:pPr marL="0" marR="0" lvl="0" indent="0" algn="just" defTabSz="914400" rtl="0" eaLnBrk="1" fontAlgn="base" latinLnBrk="0" hangingPunct="1">
              <a:lnSpc>
                <a:spcPct val="80000"/>
              </a:lnSpc>
              <a:spcBef>
                <a:spcPct val="0"/>
              </a:spcBef>
              <a:spcAft>
                <a:spcPct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ＭＳ Ｐゴシック" pitchFamily="50" charset="-128"/>
              </a:rPr>
              <a:t>シャカシャカ</a:t>
            </a:r>
            <a:endParaRPr kumimoji="1" lang="en-US" altLang="ja-JP" sz="24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ＭＳ Ｐゴシック" pitchFamily="50" charset="-128"/>
            </a:endParaRPr>
          </a:p>
          <a:p>
            <a:pPr marL="0" marR="0" lvl="0" indent="0" algn="just" defTabSz="914400" rtl="0" eaLnBrk="1" fontAlgn="base" latinLnBrk="0" hangingPunct="1">
              <a:lnSpc>
                <a:spcPct val="80000"/>
              </a:lnSpc>
              <a:spcBef>
                <a:spcPct val="0"/>
              </a:spcBef>
              <a:spcAft>
                <a:spcPct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ＭＳ Ｐゴシック" pitchFamily="50" charset="-128"/>
              </a:rPr>
              <a:t>みがき</a:t>
            </a:r>
            <a:endParaRPr kumimoji="1" lang="en-US" altLang="ja-JP" sz="24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ＭＳ Ｐゴシック" pitchFamily="50" charset="-128"/>
            </a:endParaRPr>
          </a:p>
        </p:txBody>
      </p:sp>
      <p:grpSp>
        <p:nvGrpSpPr>
          <p:cNvPr id="32" name="グループ化 31">
            <a:extLst>
              <a:ext uri="{FF2B5EF4-FFF2-40B4-BE49-F238E27FC236}">
                <a16:creationId xmlns:a16="http://schemas.microsoft.com/office/drawing/2014/main" id="{8170FBF7-1BED-F654-F369-51B50A1CB72F}"/>
              </a:ext>
            </a:extLst>
          </p:cNvPr>
          <p:cNvGrpSpPr/>
          <p:nvPr/>
        </p:nvGrpSpPr>
        <p:grpSpPr>
          <a:xfrm>
            <a:off x="7173145" y="3829802"/>
            <a:ext cx="1075313" cy="1253268"/>
            <a:chOff x="7173145" y="3829802"/>
            <a:chExt cx="1075313" cy="1253268"/>
          </a:xfrm>
        </p:grpSpPr>
        <p:sp>
          <p:nvSpPr>
            <p:cNvPr id="30" name="AutoShape 3">
              <a:extLst>
                <a:ext uri="{FF2B5EF4-FFF2-40B4-BE49-F238E27FC236}">
                  <a16:creationId xmlns:a16="http://schemas.microsoft.com/office/drawing/2014/main" id="{783DAB44-B5B3-91E5-F5A1-5166ABF6463C}"/>
                </a:ext>
              </a:extLst>
            </p:cNvPr>
            <p:cNvSpPr>
              <a:spLocks noChangeArrowheads="1"/>
            </p:cNvSpPr>
            <p:nvPr/>
          </p:nvSpPr>
          <p:spPr bwMode="auto">
            <a:xfrm>
              <a:off x="7173145" y="3829802"/>
              <a:ext cx="1075313" cy="1253268"/>
            </a:xfrm>
            <a:prstGeom prst="wedgeRoundRectCallout">
              <a:avLst>
                <a:gd name="adj1" fmla="val -105457"/>
                <a:gd name="adj2" fmla="val -7964"/>
                <a:gd name="adj3" fmla="val 16667"/>
              </a:avLst>
            </a:prstGeom>
            <a:solidFill>
              <a:srgbClr val="CCFF99"/>
            </a:solidFill>
            <a:ln w="9525">
              <a:solidFill>
                <a:srgbClr val="000000"/>
              </a:solidFill>
              <a:miter lim="800000"/>
              <a:headEnd/>
              <a:tailEnd/>
            </a:ln>
          </p:spPr>
          <p:txBody>
            <a:bodyPr vert="horz" wrap="square" lIns="74295" tIns="8890" rIns="74295" bIns="8890" numCol="1" anchor="ctr"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1" lang="en-US" altLang="ja-JP" sz="24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ＭＳ Ｐゴシック" pitchFamily="50" charset="-128"/>
                </a:rPr>
                <a:t>100g</a:t>
              </a: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1" lang="en-US" altLang="ja-JP" sz="24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ＭＳ Ｐゴシック" pitchFamily="50" charset="-128"/>
              </a:endParaRPr>
            </a:p>
            <a:p>
              <a:pPr marL="0" marR="0" lvl="0" indent="0" algn="just" defTabSz="914400" rtl="0" eaLnBrk="1" fontAlgn="base" latinLnBrk="0" hangingPunct="1">
                <a:lnSpc>
                  <a:spcPct val="100000"/>
                </a:lnSpc>
                <a:spcBef>
                  <a:spcPct val="0"/>
                </a:spcBef>
                <a:spcAft>
                  <a:spcPct val="0"/>
                </a:spcAft>
                <a:buClrTx/>
                <a:buSzTx/>
                <a:buFontTx/>
                <a:buNone/>
                <a:tabLst/>
                <a:defRPr/>
              </a:pPr>
              <a:r>
                <a:rPr kumimoji="1" lang="en-US" altLang="ja-JP" sz="24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ＭＳ Ｐゴシック" pitchFamily="50" charset="-128"/>
                </a:rPr>
                <a:t>200g</a:t>
              </a:r>
              <a:endParaRPr kumimoji="1" lang="ja-JP" altLang="ja-JP" sz="24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ＭＳ Ｐゴシック" pitchFamily="50" charset="-128"/>
              </a:endParaRPr>
            </a:p>
          </p:txBody>
        </p:sp>
        <p:sp>
          <p:nvSpPr>
            <p:cNvPr id="31" name="テキスト ボックス 30">
              <a:extLst>
                <a:ext uri="{FF2B5EF4-FFF2-40B4-BE49-F238E27FC236}">
                  <a16:creationId xmlns:a16="http://schemas.microsoft.com/office/drawing/2014/main" id="{2E964031-AA55-7822-9787-26B7FFE8A31B}"/>
                </a:ext>
              </a:extLst>
            </p:cNvPr>
            <p:cNvSpPr txBox="1"/>
            <p:nvPr/>
          </p:nvSpPr>
          <p:spPr>
            <a:xfrm>
              <a:off x="7332412" y="4238171"/>
              <a:ext cx="553998" cy="410375"/>
            </a:xfrm>
            <a:prstGeom prst="rect">
              <a:avLst/>
            </a:prstGeom>
            <a:noFill/>
          </p:spPr>
          <p:txBody>
            <a:bodyPr vert="eaVert"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a:t>
              </a:r>
            </a:p>
          </p:txBody>
        </p:sp>
      </p:grpSp>
      <p:grpSp>
        <p:nvGrpSpPr>
          <p:cNvPr id="19" name="グループ化 18">
            <a:extLst>
              <a:ext uri="{FF2B5EF4-FFF2-40B4-BE49-F238E27FC236}">
                <a16:creationId xmlns:a16="http://schemas.microsoft.com/office/drawing/2014/main" id="{FA06AFAA-5EE9-9678-A5EE-E2ACC957B516}"/>
              </a:ext>
            </a:extLst>
          </p:cNvPr>
          <p:cNvGrpSpPr/>
          <p:nvPr/>
        </p:nvGrpSpPr>
        <p:grpSpPr>
          <a:xfrm>
            <a:off x="4528456" y="5379975"/>
            <a:ext cx="3070297" cy="882000"/>
            <a:chOff x="1195267" y="4725142"/>
            <a:chExt cx="6853040" cy="1512168"/>
          </a:xfrm>
        </p:grpSpPr>
        <p:sp>
          <p:nvSpPr>
            <p:cNvPr id="20" name="角丸四角形 5">
              <a:extLst>
                <a:ext uri="{FF2B5EF4-FFF2-40B4-BE49-F238E27FC236}">
                  <a16:creationId xmlns:a16="http://schemas.microsoft.com/office/drawing/2014/main" id="{BE28A1FA-6860-529A-AABE-D58A38CFCE1C}"/>
                </a:ext>
              </a:extLst>
            </p:cNvPr>
            <p:cNvSpPr/>
            <p:nvPr/>
          </p:nvSpPr>
          <p:spPr>
            <a:xfrm>
              <a:off x="1195267" y="4725142"/>
              <a:ext cx="6853040" cy="1512168"/>
            </a:xfrm>
            <a:prstGeom prst="roundRect">
              <a:avLst/>
            </a:prstGeom>
            <a:solidFill>
              <a:srgbClr val="0070C0"/>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05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1" name="正方形/長方形 20">
              <a:extLst>
                <a:ext uri="{FF2B5EF4-FFF2-40B4-BE49-F238E27FC236}">
                  <a16:creationId xmlns:a16="http://schemas.microsoft.com/office/drawing/2014/main" id="{C0C387A7-D2F6-15F3-5D97-41BA3033B00E}"/>
                </a:ext>
              </a:extLst>
            </p:cNvPr>
            <p:cNvSpPr/>
            <p:nvPr/>
          </p:nvSpPr>
          <p:spPr>
            <a:xfrm>
              <a:off x="1544823" y="4960192"/>
              <a:ext cx="6198363" cy="1042067"/>
            </a:xfrm>
            <a:prstGeom prst="rect">
              <a:avLst/>
            </a:prstGeom>
            <a:noFill/>
          </p:spPr>
          <p:txBody>
            <a:bodyPr wrap="squar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3200" b="0" i="0" u="none" strike="noStrike" kern="1200" cap="none" spc="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HG創英角ﾎﾟｯﾌﾟ体" panose="040B0A09000000000000" pitchFamily="49" charset="-128"/>
                  <a:ea typeface="HG創英角ﾎﾟｯﾌﾟ体" panose="040B0A09000000000000" pitchFamily="49" charset="-128"/>
                  <a:cs typeface="+mn-cs"/>
                </a:rPr>
                <a:t>かるい力で</a:t>
              </a:r>
            </a:p>
          </p:txBody>
        </p:sp>
      </p:grpSp>
      <p:grpSp>
        <p:nvGrpSpPr>
          <p:cNvPr id="26" name="グループ化 25">
            <a:extLst>
              <a:ext uri="{FF2B5EF4-FFF2-40B4-BE49-F238E27FC236}">
                <a16:creationId xmlns:a16="http://schemas.microsoft.com/office/drawing/2014/main" id="{139CFD81-88DC-C5E1-DE98-D27B6CAAC4BC}"/>
              </a:ext>
            </a:extLst>
          </p:cNvPr>
          <p:cNvGrpSpPr/>
          <p:nvPr/>
        </p:nvGrpSpPr>
        <p:grpSpPr>
          <a:xfrm>
            <a:off x="8463116" y="5395201"/>
            <a:ext cx="3018456" cy="1210444"/>
            <a:chOff x="5790498" y="4873336"/>
            <a:chExt cx="6453008" cy="2196343"/>
          </a:xfrm>
        </p:grpSpPr>
        <p:sp>
          <p:nvSpPr>
            <p:cNvPr id="24" name="角丸四角形 8">
              <a:extLst>
                <a:ext uri="{FF2B5EF4-FFF2-40B4-BE49-F238E27FC236}">
                  <a16:creationId xmlns:a16="http://schemas.microsoft.com/office/drawing/2014/main" id="{79A22B4C-235D-4A3D-F83B-A0199310D6D3}"/>
                </a:ext>
              </a:extLst>
            </p:cNvPr>
            <p:cNvSpPr/>
            <p:nvPr/>
          </p:nvSpPr>
          <p:spPr>
            <a:xfrm>
              <a:off x="5790498" y="4873336"/>
              <a:ext cx="6453008" cy="1600383"/>
            </a:xfrm>
            <a:prstGeom prst="roundRect">
              <a:avLst/>
            </a:prstGeom>
            <a:solidFill>
              <a:srgbClr val="0070C0"/>
            </a:solidFill>
            <a:ln w="57150" cap="flat" cmpd="sng" algn="ctr">
              <a:solidFill>
                <a:srgbClr val="4F81BD">
                  <a:shade val="50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Calibri"/>
                <a:ea typeface="ＭＳ Ｐゴシック" panose="020B0600070205080204" pitchFamily="50" charset="-128"/>
                <a:cs typeface="+mn-cs"/>
              </a:endParaRPr>
            </a:p>
          </p:txBody>
        </p:sp>
        <p:sp>
          <p:nvSpPr>
            <p:cNvPr id="25" name="正方形/長方形 24">
              <a:extLst>
                <a:ext uri="{FF2B5EF4-FFF2-40B4-BE49-F238E27FC236}">
                  <a16:creationId xmlns:a16="http://schemas.microsoft.com/office/drawing/2014/main" id="{F90BB482-65C7-4D64-90B6-9139C289D4C0}"/>
                </a:ext>
              </a:extLst>
            </p:cNvPr>
            <p:cNvSpPr/>
            <p:nvPr/>
          </p:nvSpPr>
          <p:spPr>
            <a:xfrm>
              <a:off x="6219071" y="5115074"/>
              <a:ext cx="5802428" cy="1954605"/>
            </a:xfrm>
            <a:prstGeom prst="rect">
              <a:avLst/>
            </a:prstGeom>
            <a:noFill/>
          </p:spPr>
          <p:txBody>
            <a:bodyPr wrap="squar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3200" b="0" i="0" u="none" strike="noStrike" kern="1200" cap="none" spc="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HG創英角ﾎﾟｯﾌﾟ体" panose="040B0A09000000000000" pitchFamily="49" charset="-128"/>
                  <a:ea typeface="HG創英角ﾎﾟｯﾌﾟ体" panose="040B0A09000000000000" pitchFamily="49" charset="-128"/>
                  <a:cs typeface="+mn-cs"/>
                </a:rPr>
                <a:t>小さくはやく</a:t>
              </a:r>
            </a:p>
          </p:txBody>
        </p:sp>
      </p:grpSp>
      <p:sp>
        <p:nvSpPr>
          <p:cNvPr id="11" name="四角形: 角を丸くする 10">
            <a:extLst>
              <a:ext uri="{FF2B5EF4-FFF2-40B4-BE49-F238E27FC236}">
                <a16:creationId xmlns:a16="http://schemas.microsoft.com/office/drawing/2014/main" id="{3BB2810D-B9F1-0677-EA6E-41C84321F606}"/>
              </a:ext>
            </a:extLst>
          </p:cNvPr>
          <p:cNvSpPr/>
          <p:nvPr/>
        </p:nvSpPr>
        <p:spPr>
          <a:xfrm>
            <a:off x="4695689" y="2088967"/>
            <a:ext cx="2800621" cy="772495"/>
          </a:xfrm>
          <a:prstGeom prst="roundRect">
            <a:avLst/>
          </a:prstGeom>
          <a:solidFill>
            <a:srgbClr val="FFC000"/>
          </a:solidFill>
          <a:ln w="3810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36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ポイント②</a:t>
            </a:r>
          </a:p>
        </p:txBody>
      </p:sp>
      <p:grpSp>
        <p:nvGrpSpPr>
          <p:cNvPr id="23" name="グループ化 22">
            <a:extLst>
              <a:ext uri="{FF2B5EF4-FFF2-40B4-BE49-F238E27FC236}">
                <a16:creationId xmlns:a16="http://schemas.microsoft.com/office/drawing/2014/main" id="{99A9E9C5-0525-052D-E76B-8CE2D285585B}"/>
              </a:ext>
            </a:extLst>
          </p:cNvPr>
          <p:cNvGrpSpPr/>
          <p:nvPr/>
        </p:nvGrpSpPr>
        <p:grpSpPr>
          <a:xfrm>
            <a:off x="4675692" y="580799"/>
            <a:ext cx="3679214" cy="1269677"/>
            <a:chOff x="4542516" y="569182"/>
            <a:chExt cx="3286162" cy="1226995"/>
          </a:xfrm>
        </p:grpSpPr>
        <p:sp>
          <p:nvSpPr>
            <p:cNvPr id="28" name="AutoShape 3">
              <a:extLst>
                <a:ext uri="{FF2B5EF4-FFF2-40B4-BE49-F238E27FC236}">
                  <a16:creationId xmlns:a16="http://schemas.microsoft.com/office/drawing/2014/main" id="{03643788-8E0C-BD86-695E-84AB80C06D56}"/>
                </a:ext>
              </a:extLst>
            </p:cNvPr>
            <p:cNvSpPr>
              <a:spLocks noChangeArrowheads="1"/>
            </p:cNvSpPr>
            <p:nvPr/>
          </p:nvSpPr>
          <p:spPr bwMode="auto">
            <a:xfrm>
              <a:off x="4542516" y="569182"/>
              <a:ext cx="3286162" cy="1226995"/>
            </a:xfrm>
            <a:prstGeom prst="wedgeRoundRectCallout">
              <a:avLst>
                <a:gd name="adj1" fmla="val 1982"/>
                <a:gd name="adj2" fmla="val 72284"/>
                <a:gd name="adj3" fmla="val 16667"/>
              </a:avLst>
            </a:prstGeom>
            <a:solidFill>
              <a:srgbClr val="CCFF99"/>
            </a:solidFill>
            <a:ln w="9525">
              <a:solidFill>
                <a:srgbClr val="000000"/>
              </a:solidFill>
              <a:miter lim="800000"/>
              <a:headEnd/>
              <a:tailEnd/>
            </a:ln>
          </p:spPr>
          <p:txBody>
            <a:bodyPr vert="horz" wrap="square" lIns="74295" tIns="8890" rIns="74295" bIns="8890" numCol="1" anchor="b" anchorCtr="0" compatLnSpc="1">
              <a:prstTxWarp prst="textNoShape">
                <a:avLst/>
              </a:prstTxWarp>
            </a:bodyPr>
            <a:lstStyle/>
            <a:p>
              <a:pPr marL="0" marR="0" lvl="0" indent="0" algn="just" defTabSz="914400" rtl="0" eaLnBrk="1" fontAlgn="base" latinLnBrk="0" hangingPunct="1">
                <a:lnSpc>
                  <a:spcPct val="150000"/>
                </a:lnSpc>
                <a:spcBef>
                  <a:spcPct val="0"/>
                </a:spcBef>
                <a:spcAft>
                  <a:spcPct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ＭＳ Ｐゴシック" pitchFamily="50" charset="-128"/>
                </a:rPr>
                <a:t>当てたときに毛先が</a:t>
              </a:r>
              <a:endParaRPr kumimoji="1" lang="en-US" altLang="ja-JP" sz="24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ＭＳ Ｐゴシック" pitchFamily="50" charset="-128"/>
              </a:endParaRPr>
            </a:p>
            <a:p>
              <a:pPr marL="0" marR="0" lvl="0" indent="0" algn="just" defTabSz="914400" rtl="0" eaLnBrk="1" fontAlgn="base" latinLnBrk="0" hangingPunct="1">
                <a:lnSpc>
                  <a:spcPct val="150000"/>
                </a:lnSpc>
                <a:spcBef>
                  <a:spcPct val="0"/>
                </a:spcBef>
                <a:spcAft>
                  <a:spcPct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ＭＳ Ｐゴシック" pitchFamily="50" charset="-128"/>
                </a:rPr>
                <a:t>開かないていどでみがく</a:t>
              </a:r>
              <a:endParaRPr kumimoji="1" lang="ja-JP" altLang="ja-JP" sz="24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ＭＳ Ｐゴシック" pitchFamily="50" charset="-128"/>
              </a:endParaRPr>
            </a:p>
          </p:txBody>
        </p:sp>
        <p:sp>
          <p:nvSpPr>
            <p:cNvPr id="12" name="テキスト ボックス 11">
              <a:extLst>
                <a:ext uri="{FF2B5EF4-FFF2-40B4-BE49-F238E27FC236}">
                  <a16:creationId xmlns:a16="http://schemas.microsoft.com/office/drawing/2014/main" id="{9CE356D4-642E-7A3F-996B-0350A65BD941}"/>
                </a:ext>
              </a:extLst>
            </p:cNvPr>
            <p:cNvSpPr txBox="1"/>
            <p:nvPr/>
          </p:nvSpPr>
          <p:spPr>
            <a:xfrm>
              <a:off x="4624749" y="582675"/>
              <a:ext cx="415498" cy="356916"/>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あ</a:t>
              </a:r>
            </a:p>
          </p:txBody>
        </p:sp>
      </p:grpSp>
      <p:grpSp>
        <p:nvGrpSpPr>
          <p:cNvPr id="33" name="グループ化 32">
            <a:extLst>
              <a:ext uri="{FF2B5EF4-FFF2-40B4-BE49-F238E27FC236}">
                <a16:creationId xmlns:a16="http://schemas.microsoft.com/office/drawing/2014/main" id="{DF3174F0-23E6-37D2-33EA-56C311EC1865}"/>
              </a:ext>
            </a:extLst>
          </p:cNvPr>
          <p:cNvGrpSpPr/>
          <p:nvPr/>
        </p:nvGrpSpPr>
        <p:grpSpPr>
          <a:xfrm>
            <a:off x="551212" y="232001"/>
            <a:ext cx="4133852" cy="1094852"/>
            <a:chOff x="471000" y="245796"/>
            <a:chExt cx="4133852" cy="1094852"/>
          </a:xfrm>
        </p:grpSpPr>
        <p:sp>
          <p:nvSpPr>
            <p:cNvPr id="6" name="テキスト ボックス 5">
              <a:extLst>
                <a:ext uri="{FF2B5EF4-FFF2-40B4-BE49-F238E27FC236}">
                  <a16:creationId xmlns:a16="http://schemas.microsoft.com/office/drawing/2014/main" id="{3C9B5ABC-D632-FDFE-F760-904D303AA1F5}"/>
                </a:ext>
              </a:extLst>
            </p:cNvPr>
            <p:cNvSpPr txBox="1"/>
            <p:nvPr/>
          </p:nvSpPr>
          <p:spPr>
            <a:xfrm>
              <a:off x="1147151" y="245796"/>
              <a:ext cx="3457701" cy="1094852"/>
            </a:xfrm>
            <a:prstGeom prst="rect">
              <a:avLst/>
            </a:prstGeom>
            <a:noFill/>
          </p:spPr>
          <p:txBody>
            <a:bodyPr wrap="square" rtlCol="0">
              <a:spAutoFit/>
            </a:bodyPr>
            <a:lstStyle/>
            <a:p>
              <a:pPr marL="0" marR="0" lvl="0" indent="0" algn="ctr" defTabSz="457200" rtl="0" eaLnBrk="1" fontAlgn="auto" latinLnBrk="0" hangingPunct="1">
                <a:lnSpc>
                  <a:spcPct val="150000"/>
                </a:lnSpc>
                <a:spcBef>
                  <a:spcPts val="0"/>
                </a:spcBef>
                <a:spcAft>
                  <a:spcPts val="0"/>
                </a:spcAft>
                <a:buClrTx/>
                <a:buSzTx/>
                <a:buFontTx/>
                <a:buNone/>
                <a:tabLst/>
                <a:defRPr/>
              </a:pPr>
              <a:r>
                <a:rPr kumimoji="1" lang="ja-JP" altLang="en-US" sz="4800" b="1" i="0" u="none" strike="noStrike" kern="1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Times New Roman" panose="02020603050405020304" pitchFamily="18" charset="0"/>
                </a:rPr>
                <a:t>みがきかた</a:t>
              </a:r>
              <a:endParaRPr kumimoji="1" lang="en-US" altLang="ja-JP" sz="4800" b="1" i="0" u="none" strike="noStrike" kern="1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Times New Roman" panose="02020603050405020304" pitchFamily="18" charset="0"/>
              </a:endParaRPr>
            </a:p>
          </p:txBody>
        </p:sp>
        <p:pic>
          <p:nvPicPr>
            <p:cNvPr id="29" name="図 28" descr="ホイール, コンパクトディスク が含まれている画像&#10;&#10;自動的に生成された説明">
              <a:extLst>
                <a:ext uri="{FF2B5EF4-FFF2-40B4-BE49-F238E27FC236}">
                  <a16:creationId xmlns:a16="http://schemas.microsoft.com/office/drawing/2014/main" id="{609C778E-E910-DA54-BEA3-5F1452EEBECB}"/>
                </a:ext>
              </a:extLst>
            </p:cNvPr>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471000" y="467049"/>
              <a:ext cx="781075" cy="781075"/>
            </a:xfrm>
            <a:prstGeom prst="rect">
              <a:avLst/>
            </a:prstGeom>
          </p:spPr>
        </p:pic>
      </p:grpSp>
      <p:sp>
        <p:nvSpPr>
          <p:cNvPr id="16" name="テキスト ボックス 15">
            <a:extLst>
              <a:ext uri="{FF2B5EF4-FFF2-40B4-BE49-F238E27FC236}">
                <a16:creationId xmlns:a16="http://schemas.microsoft.com/office/drawing/2014/main" id="{FA1B062B-5EAC-32DC-4A6B-14297EA60BAE}"/>
              </a:ext>
            </a:extLst>
          </p:cNvPr>
          <p:cNvSpPr txBox="1"/>
          <p:nvPr/>
        </p:nvSpPr>
        <p:spPr>
          <a:xfrm>
            <a:off x="4668175" y="1138070"/>
            <a:ext cx="646331"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ひら</a:t>
            </a:r>
          </a:p>
        </p:txBody>
      </p:sp>
      <p:sp>
        <p:nvSpPr>
          <p:cNvPr id="34" name="テキスト ボックス 33">
            <a:extLst>
              <a:ext uri="{FF2B5EF4-FFF2-40B4-BE49-F238E27FC236}">
                <a16:creationId xmlns:a16="http://schemas.microsoft.com/office/drawing/2014/main" id="{C6278B32-FFCF-AAA6-E417-AF69BBEDF37D}"/>
              </a:ext>
            </a:extLst>
          </p:cNvPr>
          <p:cNvSpPr txBox="1"/>
          <p:nvPr/>
        </p:nvSpPr>
        <p:spPr>
          <a:xfrm>
            <a:off x="6590279" y="604242"/>
            <a:ext cx="415498"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け</a:t>
            </a:r>
          </a:p>
        </p:txBody>
      </p:sp>
      <p:sp>
        <p:nvSpPr>
          <p:cNvPr id="35" name="テキスト ボックス 34">
            <a:extLst>
              <a:ext uri="{FF2B5EF4-FFF2-40B4-BE49-F238E27FC236}">
                <a16:creationId xmlns:a16="http://schemas.microsoft.com/office/drawing/2014/main" id="{4C52AF84-AE3D-AB8E-3079-A4459EC6FD52}"/>
              </a:ext>
            </a:extLst>
          </p:cNvPr>
          <p:cNvSpPr txBox="1"/>
          <p:nvPr/>
        </p:nvSpPr>
        <p:spPr>
          <a:xfrm>
            <a:off x="2440359" y="5352606"/>
            <a:ext cx="415498"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white"/>
                </a:solidFill>
                <a:effectLst/>
                <a:uLnTx/>
                <a:uFillTx/>
                <a:latin typeface="HGS創英角ﾎﾟｯﾌﾟ体" panose="040B0A00000000000000" pitchFamily="50" charset="-128"/>
                <a:ea typeface="HGS創英角ﾎﾟｯﾌﾟ体" panose="040B0A00000000000000" pitchFamily="50" charset="-128"/>
                <a:cs typeface="+mn-cs"/>
              </a:rPr>
              <a:t>あ</a:t>
            </a:r>
          </a:p>
        </p:txBody>
      </p:sp>
      <p:sp>
        <p:nvSpPr>
          <p:cNvPr id="2" name="フレーム 1">
            <a:extLst>
              <a:ext uri="{FF2B5EF4-FFF2-40B4-BE49-F238E27FC236}">
                <a16:creationId xmlns:a16="http://schemas.microsoft.com/office/drawing/2014/main" id="{ECEAC9DB-0612-3E3F-DE37-201E849673CA}"/>
              </a:ext>
            </a:extLst>
          </p:cNvPr>
          <p:cNvSpPr/>
          <p:nvPr/>
        </p:nvSpPr>
        <p:spPr>
          <a:xfrm>
            <a:off x="0" y="1"/>
            <a:ext cx="12192000" cy="6858000"/>
          </a:xfrm>
          <a:prstGeom prst="frame">
            <a:avLst>
              <a:gd name="adj1" fmla="val 4278"/>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23" rtl="0" eaLnBrk="1" fontAlgn="auto" latinLnBrk="0" hangingPunct="1">
              <a:lnSpc>
                <a:spcPct val="100000"/>
              </a:lnSpc>
              <a:spcBef>
                <a:spcPts val="0"/>
              </a:spcBef>
              <a:spcAft>
                <a:spcPts val="0"/>
              </a:spcAft>
              <a:buClrTx/>
              <a:buSzTx/>
              <a:buFontTx/>
              <a:buNone/>
              <a:tabLst/>
              <a:defRPr/>
            </a:pPr>
            <a:endParaRPr kumimoji="1" lang="ja-JP" altLang="en-US" sz="1801"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pic>
        <p:nvPicPr>
          <p:cNvPr id="4" name="シャカシャカ磨き720p">
            <a:hlinkClick r:id="" action="ppaction://media"/>
            <a:extLst>
              <a:ext uri="{FF2B5EF4-FFF2-40B4-BE49-F238E27FC236}">
                <a16:creationId xmlns:a16="http://schemas.microsoft.com/office/drawing/2014/main" id="{EEE25A30-2522-0AAE-305E-48C1A1CAD708}"/>
              </a:ext>
            </a:extLst>
          </p:cNvPr>
          <p:cNvPicPr>
            <a:picLocks noChangeAspect="1"/>
          </p:cNvPicPr>
          <p:nvPr>
            <a:videoFile r:link="rId2"/>
            <p:extLst>
              <p:ext uri="{DAA4B4D4-6D71-4841-9C94-3DE7FCFB9230}">
                <p14:media xmlns:p14="http://schemas.microsoft.com/office/powerpoint/2010/main" r:embed="rId1"/>
              </p:ext>
            </p:extLst>
          </p:nvPr>
        </p:nvPicPr>
        <p:blipFill rotWithShape="1">
          <a:blip r:embed="rId9"/>
          <a:srcRect l="9007" r="9076"/>
          <a:stretch/>
        </p:blipFill>
        <p:spPr>
          <a:xfrm>
            <a:off x="8348780" y="3039838"/>
            <a:ext cx="3215728" cy="2208118"/>
          </a:xfrm>
          <a:prstGeom prst="rect">
            <a:avLst/>
          </a:prstGeom>
        </p:spPr>
      </p:pic>
    </p:spTree>
    <p:extLst>
      <p:ext uri="{BB962C8B-B14F-4D97-AF65-F5344CB8AC3E}">
        <p14:creationId xmlns:p14="http://schemas.microsoft.com/office/powerpoint/2010/main" val="20983388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par>
                          <p:cTn id="8" fill="hold">
                            <p:stCondLst>
                              <p:cond delay="500"/>
                            </p:stCondLst>
                            <p:childTnLst>
                              <p:par>
                                <p:cTn id="9" presetID="1" presetClass="mediacall" presetSubtype="0" fill="hold" nodeType="afterEffect">
                                  <p:stCondLst>
                                    <p:cond delay="1000"/>
                                  </p:stCondLst>
                                  <p:childTnLst>
                                    <p:cmd type="call" cmd="playFrom(0.0)">
                                      <p:cBhvr>
                                        <p:cTn id="10" dur="779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1" fill="hold" display="0">
                  <p:stCondLst>
                    <p:cond delay="indefinite"/>
                  </p:stCondLst>
                </p:cTn>
                <p:tgtEl>
                  <p:spTgt spid="4"/>
                </p:tgtEl>
              </p:cMediaNode>
            </p:vide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グループ化 7">
            <a:extLst>
              <a:ext uri="{FF2B5EF4-FFF2-40B4-BE49-F238E27FC236}">
                <a16:creationId xmlns:a16="http://schemas.microsoft.com/office/drawing/2014/main" id="{E7A47D5D-6A1A-9137-2494-9DA6A77EA15A}"/>
              </a:ext>
            </a:extLst>
          </p:cNvPr>
          <p:cNvGrpSpPr/>
          <p:nvPr/>
        </p:nvGrpSpPr>
        <p:grpSpPr>
          <a:xfrm>
            <a:off x="2072477" y="1312022"/>
            <a:ext cx="8035486" cy="1040863"/>
            <a:chOff x="633045" y="269517"/>
            <a:chExt cx="8035486" cy="1040863"/>
          </a:xfrm>
        </p:grpSpPr>
        <p:sp>
          <p:nvSpPr>
            <p:cNvPr id="9" name="テキスト ボックス 8">
              <a:extLst>
                <a:ext uri="{FF2B5EF4-FFF2-40B4-BE49-F238E27FC236}">
                  <a16:creationId xmlns:a16="http://schemas.microsoft.com/office/drawing/2014/main" id="{35F8D7EA-2E59-48A8-14AD-89BC071F6FA9}"/>
                </a:ext>
              </a:extLst>
            </p:cNvPr>
            <p:cNvSpPr txBox="1"/>
            <p:nvPr/>
          </p:nvSpPr>
          <p:spPr>
            <a:xfrm>
              <a:off x="633045" y="299078"/>
              <a:ext cx="8035486" cy="1011302"/>
            </a:xfrm>
            <a:prstGeom prst="rect">
              <a:avLst/>
            </a:prstGeom>
            <a:noFill/>
          </p:spPr>
          <p:txBody>
            <a:bodyPr wrap="square" rtlCol="0">
              <a:spAutoFit/>
            </a:bodyPr>
            <a:lstStyle/>
            <a:p>
              <a:pPr algn="ctr">
                <a:lnSpc>
                  <a:spcPct val="150000"/>
                </a:lnSpc>
              </a:pPr>
              <a:r>
                <a:rPr kumimoji="1" lang="ja-JP" altLang="en-US" sz="4400" b="1" kern="100" dirty="0">
                  <a:effectLst>
                    <a:outerShdw blurRad="38100" dist="38100" dir="2700000" algn="tl">
                      <a:srgbClr val="000000">
                        <a:alpha val="43137"/>
                      </a:srgbClr>
                    </a:outerShdw>
                  </a:effectLst>
                  <a:latin typeface="+mn-ea"/>
                  <a:cs typeface="Times New Roman" panose="02020603050405020304" pitchFamily="18" charset="0"/>
                </a:rPr>
                <a:t>前ばのたてみがき </a:t>
              </a:r>
              <a:r>
                <a:rPr kumimoji="1" lang="ja-JP" altLang="en-US" sz="4000" b="1" kern="100" dirty="0">
                  <a:latin typeface="+mn-ea"/>
                  <a:cs typeface="Times New Roman" panose="02020603050405020304" pitchFamily="18" charset="0"/>
                </a:rPr>
                <a:t>を プラス</a:t>
              </a:r>
              <a:endParaRPr kumimoji="1" lang="en-US" altLang="ja-JP" sz="4000" b="1" kern="100" dirty="0">
                <a:latin typeface="+mn-ea"/>
                <a:cs typeface="Times New Roman" panose="02020603050405020304" pitchFamily="18" charset="0"/>
              </a:endParaRPr>
            </a:p>
          </p:txBody>
        </p:sp>
        <p:sp>
          <p:nvSpPr>
            <p:cNvPr id="10" name="テキスト ボックス 9">
              <a:extLst>
                <a:ext uri="{FF2B5EF4-FFF2-40B4-BE49-F238E27FC236}">
                  <a16:creationId xmlns:a16="http://schemas.microsoft.com/office/drawing/2014/main" id="{B445A535-3984-8DA4-D15B-F4E04DEA230C}"/>
                </a:ext>
              </a:extLst>
            </p:cNvPr>
            <p:cNvSpPr txBox="1"/>
            <p:nvPr/>
          </p:nvSpPr>
          <p:spPr>
            <a:xfrm>
              <a:off x="1139342" y="269517"/>
              <a:ext cx="800219" cy="461665"/>
            </a:xfrm>
            <a:prstGeom prst="rect">
              <a:avLst/>
            </a:prstGeom>
            <a:noFill/>
          </p:spPr>
          <p:txBody>
            <a:bodyPr wrap="none" rtlCol="0">
              <a:spAutoFit/>
            </a:bodyPr>
            <a:lstStyle/>
            <a:p>
              <a:r>
                <a:rPr kumimoji="1" lang="ja-JP" altLang="en-US" sz="2400" dirty="0"/>
                <a:t>まえ</a:t>
              </a:r>
            </a:p>
          </p:txBody>
        </p:sp>
      </p:grpSp>
      <p:grpSp>
        <p:nvGrpSpPr>
          <p:cNvPr id="18" name="グループ化 17">
            <a:extLst>
              <a:ext uri="{FF2B5EF4-FFF2-40B4-BE49-F238E27FC236}">
                <a16:creationId xmlns:a16="http://schemas.microsoft.com/office/drawing/2014/main" id="{6E2D37BC-6F33-4CD5-8142-63C82A2A81F5}"/>
              </a:ext>
            </a:extLst>
          </p:cNvPr>
          <p:cNvGrpSpPr/>
          <p:nvPr/>
        </p:nvGrpSpPr>
        <p:grpSpPr>
          <a:xfrm>
            <a:off x="502763" y="301073"/>
            <a:ext cx="7821825" cy="1094852"/>
            <a:chOff x="1931583" y="281953"/>
            <a:chExt cx="7821825" cy="1094852"/>
          </a:xfrm>
        </p:grpSpPr>
        <p:sp>
          <p:nvSpPr>
            <p:cNvPr id="7" name="テキスト ボックス 6">
              <a:extLst>
                <a:ext uri="{FF2B5EF4-FFF2-40B4-BE49-F238E27FC236}">
                  <a16:creationId xmlns:a16="http://schemas.microsoft.com/office/drawing/2014/main" id="{D6DC834D-507B-EAD3-EADD-B191AD97241C}"/>
                </a:ext>
              </a:extLst>
            </p:cNvPr>
            <p:cNvSpPr txBox="1"/>
            <p:nvPr/>
          </p:nvSpPr>
          <p:spPr>
            <a:xfrm>
              <a:off x="2438591" y="281953"/>
              <a:ext cx="7314817" cy="1094852"/>
            </a:xfrm>
            <a:prstGeom prst="rect">
              <a:avLst/>
            </a:prstGeom>
            <a:noFill/>
          </p:spPr>
          <p:txBody>
            <a:bodyPr wrap="square" rtlCol="0">
              <a:spAutoFit/>
            </a:bodyPr>
            <a:lstStyle/>
            <a:p>
              <a:pPr marL="0" marR="0" lvl="0" indent="0" algn="ctr" defTabSz="457200" rtl="0" eaLnBrk="1" fontAlgn="auto" latinLnBrk="0" hangingPunct="1">
                <a:lnSpc>
                  <a:spcPct val="150000"/>
                </a:lnSpc>
                <a:spcBef>
                  <a:spcPts val="0"/>
                </a:spcBef>
                <a:spcAft>
                  <a:spcPts val="0"/>
                </a:spcAft>
                <a:buClrTx/>
                <a:buSzTx/>
                <a:buFontTx/>
                <a:buNone/>
                <a:tabLst/>
                <a:defRPr/>
              </a:pPr>
              <a:r>
                <a:rPr kumimoji="1" lang="ja-JP" altLang="en-US" sz="4800" b="1" kern="100" dirty="0">
                  <a:solidFill>
                    <a:prstClr val="black"/>
                  </a:solidFill>
                  <a:latin typeface="游ゴシック" panose="020B0400000000000000" pitchFamily="50" charset="-128"/>
                  <a:ea typeface="游ゴシック" panose="020B0400000000000000" pitchFamily="50" charset="-128"/>
                  <a:cs typeface="Times New Roman" panose="02020603050405020304" pitchFamily="18" charset="0"/>
                </a:rPr>
                <a:t>２年生はここがポイント</a:t>
              </a:r>
              <a:endParaRPr kumimoji="1" lang="en-US" altLang="ja-JP" sz="4800" b="1" i="0" u="none" strike="noStrike" kern="1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Times New Roman" panose="02020603050405020304" pitchFamily="18" charset="0"/>
              </a:endParaRPr>
            </a:p>
          </p:txBody>
        </p:sp>
        <p:pic>
          <p:nvPicPr>
            <p:cNvPr id="17" name="図 16" descr="輸送, ホイール, 写真, 座る が含まれている画像&#10;&#10;自動的に生成された説明">
              <a:extLst>
                <a:ext uri="{FF2B5EF4-FFF2-40B4-BE49-F238E27FC236}">
                  <a16:creationId xmlns:a16="http://schemas.microsoft.com/office/drawing/2014/main" id="{7A0135F1-E332-5D16-B208-8958D3978386}"/>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931583" y="491351"/>
              <a:ext cx="781075" cy="781075"/>
            </a:xfrm>
            <a:prstGeom prst="rect">
              <a:avLst/>
            </a:prstGeom>
          </p:spPr>
        </p:pic>
      </p:grpSp>
      <p:sp>
        <p:nvSpPr>
          <p:cNvPr id="15" name="テキスト ボックス 14">
            <a:extLst>
              <a:ext uri="{FF2B5EF4-FFF2-40B4-BE49-F238E27FC236}">
                <a16:creationId xmlns:a16="http://schemas.microsoft.com/office/drawing/2014/main" id="{21978E5C-A6FC-FE56-3CE9-3891B8AA2791}"/>
              </a:ext>
            </a:extLst>
          </p:cNvPr>
          <p:cNvSpPr txBox="1"/>
          <p:nvPr/>
        </p:nvSpPr>
        <p:spPr>
          <a:xfrm>
            <a:off x="1850580" y="5730986"/>
            <a:ext cx="9306534" cy="707886"/>
          </a:xfrm>
          <a:prstGeom prst="rect">
            <a:avLst/>
          </a:prstGeom>
          <a:noFill/>
        </p:spPr>
        <p:txBody>
          <a:bodyPr wrap="square" rtlCol="0">
            <a:spAutoFit/>
          </a:bodyPr>
          <a:lstStyle/>
          <a:p>
            <a:pPr marL="266700"/>
            <a:r>
              <a:rPr lang="ja-JP" altLang="en-US" sz="4000" b="1" dirty="0">
                <a:latin typeface="+mn-ea"/>
              </a:rPr>
              <a:t>１つのはを、３かしょにわけてみがく。</a:t>
            </a:r>
            <a:endParaRPr lang="en-US" altLang="ja-JP" sz="4000" b="1" dirty="0">
              <a:latin typeface="+mn-ea"/>
            </a:endParaRPr>
          </a:p>
        </p:txBody>
      </p:sp>
      <p:grpSp>
        <p:nvGrpSpPr>
          <p:cNvPr id="28" name="グループ化 27">
            <a:extLst>
              <a:ext uri="{FF2B5EF4-FFF2-40B4-BE49-F238E27FC236}">
                <a16:creationId xmlns:a16="http://schemas.microsoft.com/office/drawing/2014/main" id="{5497FBD5-EB73-4CE4-BB3B-AEFC38D5B611}"/>
              </a:ext>
            </a:extLst>
          </p:cNvPr>
          <p:cNvGrpSpPr/>
          <p:nvPr/>
        </p:nvGrpSpPr>
        <p:grpSpPr>
          <a:xfrm>
            <a:off x="3317340" y="2446369"/>
            <a:ext cx="5545760" cy="3112602"/>
            <a:chOff x="3378993" y="2173114"/>
            <a:chExt cx="5545760" cy="3112602"/>
          </a:xfrm>
        </p:grpSpPr>
        <p:grpSp>
          <p:nvGrpSpPr>
            <p:cNvPr id="27" name="グループ化 26">
              <a:extLst>
                <a:ext uri="{FF2B5EF4-FFF2-40B4-BE49-F238E27FC236}">
                  <a16:creationId xmlns:a16="http://schemas.microsoft.com/office/drawing/2014/main" id="{09700001-B6C9-278E-EB7E-354CE18A5ECC}"/>
                </a:ext>
              </a:extLst>
            </p:cNvPr>
            <p:cNvGrpSpPr/>
            <p:nvPr/>
          </p:nvGrpSpPr>
          <p:grpSpPr>
            <a:xfrm>
              <a:off x="3378993" y="2199543"/>
              <a:ext cx="5545760" cy="3086173"/>
              <a:chOff x="3378993" y="2199543"/>
              <a:chExt cx="5545760" cy="3086173"/>
            </a:xfrm>
          </p:grpSpPr>
          <p:pic>
            <p:nvPicPr>
              <p:cNvPr id="16" name="図 15">
                <a:extLst>
                  <a:ext uri="{FF2B5EF4-FFF2-40B4-BE49-F238E27FC236}">
                    <a16:creationId xmlns:a16="http://schemas.microsoft.com/office/drawing/2014/main" id="{F0BF8351-8D3B-E2E2-B35A-663C281EFD7C}"/>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3378993" y="2199543"/>
                <a:ext cx="5545760" cy="3086173"/>
              </a:xfrm>
              <a:prstGeom prst="rect">
                <a:avLst/>
              </a:prstGeom>
            </p:spPr>
          </p:pic>
          <p:cxnSp>
            <p:nvCxnSpPr>
              <p:cNvPr id="20" name="直線コネクタ 19">
                <a:extLst>
                  <a:ext uri="{FF2B5EF4-FFF2-40B4-BE49-F238E27FC236}">
                    <a16:creationId xmlns:a16="http://schemas.microsoft.com/office/drawing/2014/main" id="{1B9C2E13-38CB-E1FD-F89E-B23490213EBF}"/>
                  </a:ext>
                </a:extLst>
              </p:cNvPr>
              <p:cNvCxnSpPr>
                <a:cxnSpLocks/>
              </p:cNvCxnSpPr>
              <p:nvPr/>
            </p:nvCxnSpPr>
            <p:spPr>
              <a:xfrm>
                <a:off x="5002411" y="2644491"/>
                <a:ext cx="0" cy="1840423"/>
              </a:xfrm>
              <a:prstGeom prst="line">
                <a:avLst/>
              </a:prstGeom>
              <a:ln w="76200">
                <a:solidFill>
                  <a:schemeClr val="accent2"/>
                </a:solidFill>
                <a:prstDash val="sysDash"/>
              </a:ln>
            </p:spPr>
            <p:style>
              <a:lnRef idx="1">
                <a:schemeClr val="accent2"/>
              </a:lnRef>
              <a:fillRef idx="0">
                <a:schemeClr val="accent2"/>
              </a:fillRef>
              <a:effectRef idx="0">
                <a:schemeClr val="accent2"/>
              </a:effectRef>
              <a:fontRef idx="minor">
                <a:schemeClr val="tx1"/>
              </a:fontRef>
            </p:style>
          </p:cxnSp>
          <p:cxnSp>
            <p:nvCxnSpPr>
              <p:cNvPr id="21" name="直線コネクタ 20">
                <a:extLst>
                  <a:ext uri="{FF2B5EF4-FFF2-40B4-BE49-F238E27FC236}">
                    <a16:creationId xmlns:a16="http://schemas.microsoft.com/office/drawing/2014/main" id="{E83FC5E4-70E1-C092-67E3-41203B5BA44C}"/>
                  </a:ext>
                </a:extLst>
              </p:cNvPr>
              <p:cNvCxnSpPr>
                <a:cxnSpLocks/>
              </p:cNvCxnSpPr>
              <p:nvPr/>
            </p:nvCxnSpPr>
            <p:spPr>
              <a:xfrm>
                <a:off x="5625065" y="2591474"/>
                <a:ext cx="27592" cy="1886738"/>
              </a:xfrm>
              <a:prstGeom prst="line">
                <a:avLst/>
              </a:prstGeom>
              <a:ln w="76200">
                <a:solidFill>
                  <a:schemeClr val="accent2"/>
                </a:solidFill>
                <a:prstDash val="sysDash"/>
              </a:ln>
            </p:spPr>
            <p:style>
              <a:lnRef idx="1">
                <a:schemeClr val="accent2"/>
              </a:lnRef>
              <a:fillRef idx="0">
                <a:schemeClr val="accent2"/>
              </a:fillRef>
              <a:effectRef idx="0">
                <a:schemeClr val="accent2"/>
              </a:effectRef>
              <a:fontRef idx="minor">
                <a:schemeClr val="tx1"/>
              </a:fontRef>
            </p:style>
          </p:cxnSp>
        </p:grpSp>
        <p:grpSp>
          <p:nvGrpSpPr>
            <p:cNvPr id="2" name="グループ化 1">
              <a:extLst>
                <a:ext uri="{FF2B5EF4-FFF2-40B4-BE49-F238E27FC236}">
                  <a16:creationId xmlns:a16="http://schemas.microsoft.com/office/drawing/2014/main" id="{6AFAC699-9960-8F92-061B-965B49D46E2A}"/>
                </a:ext>
              </a:extLst>
            </p:cNvPr>
            <p:cNvGrpSpPr/>
            <p:nvPr/>
          </p:nvGrpSpPr>
          <p:grpSpPr>
            <a:xfrm>
              <a:off x="3657310" y="2173114"/>
              <a:ext cx="3262516" cy="1174448"/>
              <a:chOff x="1357120" y="2702661"/>
              <a:chExt cx="3978151" cy="1433912"/>
            </a:xfrm>
          </p:grpSpPr>
          <p:grpSp>
            <p:nvGrpSpPr>
              <p:cNvPr id="5" name="Group 5">
                <a:extLst>
                  <a:ext uri="{FF2B5EF4-FFF2-40B4-BE49-F238E27FC236}">
                    <a16:creationId xmlns:a16="http://schemas.microsoft.com/office/drawing/2014/main" id="{6E4B5153-68BA-AE59-ABE4-168591884E4B}"/>
                  </a:ext>
                </a:extLst>
              </p:cNvPr>
              <p:cNvGrpSpPr>
                <a:grpSpLocks/>
              </p:cNvGrpSpPr>
              <p:nvPr/>
            </p:nvGrpSpPr>
            <p:grpSpPr bwMode="auto">
              <a:xfrm>
                <a:off x="1357120" y="2999803"/>
                <a:ext cx="864095" cy="858395"/>
                <a:chOff x="1315" y="11512"/>
                <a:chExt cx="2840" cy="1756"/>
              </a:xfrm>
            </p:grpSpPr>
            <p:sp>
              <p:nvSpPr>
                <p:cNvPr id="13" name="AutoShape 6">
                  <a:extLst>
                    <a:ext uri="{FF2B5EF4-FFF2-40B4-BE49-F238E27FC236}">
                      <a16:creationId xmlns:a16="http://schemas.microsoft.com/office/drawing/2014/main" id="{6BEC3F33-237E-3E97-DD04-E484B378597E}"/>
                    </a:ext>
                  </a:extLst>
                </p:cNvPr>
                <p:cNvSpPr>
                  <a:spLocks noChangeArrowheads="1"/>
                </p:cNvSpPr>
                <p:nvPr/>
              </p:nvSpPr>
              <p:spPr bwMode="auto">
                <a:xfrm>
                  <a:off x="1315" y="11512"/>
                  <a:ext cx="2840" cy="1756"/>
                </a:xfrm>
                <a:prstGeom prst="wedgeEllipseCallout">
                  <a:avLst>
                    <a:gd name="adj1" fmla="val 105447"/>
                    <a:gd name="adj2" fmla="val 112040"/>
                  </a:avLst>
                </a:prstGeom>
                <a:solidFill>
                  <a:srgbClr val="FFFFFF"/>
                </a:solidFill>
                <a:ln w="9525">
                  <a:solidFill>
                    <a:srgbClr val="000000"/>
                  </a:solidFill>
                  <a:miter lim="800000"/>
                  <a:headEnd/>
                  <a:tailEnd/>
                </a:ln>
              </p:spPr>
              <p:txBody>
                <a:bodyPr vert="horz" wrap="square" lIns="74295" tIns="8890" rIns="74295" bIns="889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ja-JP" altLang="en-US" sz="3200" dirty="0">
                      <a:latin typeface="Century" pitchFamily="18" charset="0"/>
                      <a:ea typeface="ＭＳ 明朝" pitchFamily="17" charset="-128"/>
                      <a:cs typeface="ＭＳ Ｐゴシック" pitchFamily="50" charset="-128"/>
                    </a:rPr>
                    <a:t>②</a:t>
                  </a:r>
                  <a:endParaRPr kumimoji="1" lang="ja-JP" altLang="ja-JP" sz="3200"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p:txBody>
            </p:sp>
          </p:grpSp>
          <p:grpSp>
            <p:nvGrpSpPr>
              <p:cNvPr id="6" name="Group 5">
                <a:extLst>
                  <a:ext uri="{FF2B5EF4-FFF2-40B4-BE49-F238E27FC236}">
                    <a16:creationId xmlns:a16="http://schemas.microsoft.com/office/drawing/2014/main" id="{9C9DE6EA-67CB-02F9-E7C8-21C022BDE39A}"/>
                  </a:ext>
                </a:extLst>
              </p:cNvPr>
              <p:cNvGrpSpPr>
                <a:grpSpLocks/>
              </p:cNvGrpSpPr>
              <p:nvPr/>
            </p:nvGrpSpPr>
            <p:grpSpPr bwMode="auto">
              <a:xfrm>
                <a:off x="2928374" y="2702661"/>
                <a:ext cx="864095" cy="858395"/>
                <a:chOff x="-1088" y="14394"/>
                <a:chExt cx="2840" cy="1756"/>
              </a:xfrm>
            </p:grpSpPr>
            <p:sp>
              <p:nvSpPr>
                <p:cNvPr id="12" name="AutoShape 6">
                  <a:extLst>
                    <a:ext uri="{FF2B5EF4-FFF2-40B4-BE49-F238E27FC236}">
                      <a16:creationId xmlns:a16="http://schemas.microsoft.com/office/drawing/2014/main" id="{8C1D0EBE-D2F3-9640-4AFB-F428A0C1E91A}"/>
                    </a:ext>
                  </a:extLst>
                </p:cNvPr>
                <p:cNvSpPr>
                  <a:spLocks noChangeArrowheads="1"/>
                </p:cNvSpPr>
                <p:nvPr/>
              </p:nvSpPr>
              <p:spPr bwMode="auto">
                <a:xfrm>
                  <a:off x="-1088" y="14394"/>
                  <a:ext cx="2840" cy="1756"/>
                </a:xfrm>
                <a:prstGeom prst="wedgeEllipseCallout">
                  <a:avLst>
                    <a:gd name="adj1" fmla="val 4423"/>
                    <a:gd name="adj2" fmla="val 140082"/>
                  </a:avLst>
                </a:prstGeom>
                <a:solidFill>
                  <a:srgbClr val="FFFFFF"/>
                </a:solidFill>
                <a:ln w="9525">
                  <a:solidFill>
                    <a:srgbClr val="000000"/>
                  </a:solidFill>
                  <a:miter lim="800000"/>
                  <a:headEnd/>
                  <a:tailEnd/>
                </a:ln>
              </p:spPr>
              <p:txBody>
                <a:bodyPr vert="horz" wrap="square" lIns="74295" tIns="8890" rIns="74295" bIns="889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ja-JP" altLang="en-US" sz="3200" b="0" i="0" u="none" strike="noStrike" cap="none" normalizeH="0" baseline="0" dirty="0">
                      <a:ln>
                        <a:noFill/>
                      </a:ln>
                      <a:solidFill>
                        <a:schemeClr val="tx1"/>
                      </a:solidFill>
                      <a:effectLst/>
                      <a:latin typeface="Century" pitchFamily="18" charset="0"/>
                      <a:ea typeface="ＭＳ 明朝" pitchFamily="17" charset="-128"/>
                      <a:cs typeface="ＭＳ Ｐゴシック" pitchFamily="50" charset="-128"/>
                    </a:rPr>
                    <a:t>①</a:t>
                  </a:r>
                  <a:endParaRPr kumimoji="1" lang="ja-JP" altLang="ja-JP" sz="3200"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p:txBody>
            </p:sp>
          </p:grpSp>
          <p:sp>
            <p:nvSpPr>
              <p:cNvPr id="11" name="AutoShape 6">
                <a:extLst>
                  <a:ext uri="{FF2B5EF4-FFF2-40B4-BE49-F238E27FC236}">
                    <a16:creationId xmlns:a16="http://schemas.microsoft.com/office/drawing/2014/main" id="{1C8A5653-B93E-1025-D0AD-E1620BBA7F46}"/>
                  </a:ext>
                </a:extLst>
              </p:cNvPr>
              <p:cNvSpPr>
                <a:spLocks noChangeArrowheads="1"/>
              </p:cNvSpPr>
              <p:nvPr/>
            </p:nvSpPr>
            <p:spPr bwMode="auto">
              <a:xfrm>
                <a:off x="4471176" y="3278178"/>
                <a:ext cx="864095" cy="858395"/>
              </a:xfrm>
              <a:prstGeom prst="wedgeEllipseCallout">
                <a:avLst>
                  <a:gd name="adj1" fmla="val -103755"/>
                  <a:gd name="adj2" fmla="val 87085"/>
                </a:avLst>
              </a:prstGeom>
              <a:solidFill>
                <a:srgbClr val="FFFFFF"/>
              </a:solidFill>
              <a:ln w="9525">
                <a:solidFill>
                  <a:srgbClr val="000000"/>
                </a:solidFill>
                <a:miter lim="800000"/>
                <a:headEnd/>
                <a:tailEnd/>
              </a:ln>
            </p:spPr>
            <p:txBody>
              <a:bodyPr vert="horz" wrap="square" lIns="74295" tIns="8890" rIns="74295" bIns="889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lang="ja-JP" altLang="en-US" sz="3200" dirty="0">
                    <a:latin typeface="Century" pitchFamily="18" charset="0"/>
                    <a:ea typeface="ＭＳ 明朝" pitchFamily="17" charset="-128"/>
                    <a:cs typeface="ＭＳ Ｐゴシック" pitchFamily="50" charset="-128"/>
                  </a:rPr>
                  <a:t>③</a:t>
                </a:r>
                <a:endParaRPr kumimoji="1" lang="ja-JP" altLang="ja-JP" sz="3200"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p:txBody>
          </p:sp>
        </p:grpSp>
      </p:grpSp>
      <p:pic>
        <p:nvPicPr>
          <p:cNvPr id="32" name="図 31">
            <a:extLst>
              <a:ext uri="{FF2B5EF4-FFF2-40B4-BE49-F238E27FC236}">
                <a16:creationId xmlns:a16="http://schemas.microsoft.com/office/drawing/2014/main" id="{2C7BBA6A-FDAE-8AEC-FE9E-235C1DF9E8F0}"/>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9577373" y="1569661"/>
            <a:ext cx="708652" cy="708652"/>
          </a:xfrm>
          <a:prstGeom prst="rect">
            <a:avLst/>
          </a:prstGeom>
        </p:spPr>
      </p:pic>
      <p:sp>
        <p:nvSpPr>
          <p:cNvPr id="3" name="フレーム 2">
            <a:extLst>
              <a:ext uri="{FF2B5EF4-FFF2-40B4-BE49-F238E27FC236}">
                <a16:creationId xmlns:a16="http://schemas.microsoft.com/office/drawing/2014/main" id="{2154C537-6218-4EFD-0544-1709B223FA8D}"/>
              </a:ext>
            </a:extLst>
          </p:cNvPr>
          <p:cNvSpPr/>
          <p:nvPr/>
        </p:nvSpPr>
        <p:spPr>
          <a:xfrm>
            <a:off x="0" y="1"/>
            <a:ext cx="12192000" cy="6858000"/>
          </a:xfrm>
          <a:prstGeom prst="frame">
            <a:avLst>
              <a:gd name="adj1" fmla="val 4278"/>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23" rtl="0" eaLnBrk="1" fontAlgn="auto" latinLnBrk="0" hangingPunct="1">
              <a:lnSpc>
                <a:spcPct val="100000"/>
              </a:lnSpc>
              <a:spcBef>
                <a:spcPts val="0"/>
              </a:spcBef>
              <a:spcAft>
                <a:spcPts val="0"/>
              </a:spcAft>
              <a:buClrTx/>
              <a:buSzTx/>
              <a:buFontTx/>
              <a:buNone/>
              <a:tabLst/>
              <a:defRPr/>
            </a:pPr>
            <a:endParaRPr kumimoji="1" lang="ja-JP" altLang="en-US" sz="1801"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5646221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20A92290-A9DD-D4F0-DD8B-272B7B7ADEDD}"/>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908684" y="1155835"/>
            <a:ext cx="3416353" cy="4824442"/>
          </a:xfrm>
          <a:prstGeom prst="rect">
            <a:avLst/>
          </a:prstGeom>
        </p:spPr>
      </p:pic>
      <p:sp>
        <p:nvSpPr>
          <p:cNvPr id="14" name="テキスト ボックス 13">
            <a:extLst>
              <a:ext uri="{FF2B5EF4-FFF2-40B4-BE49-F238E27FC236}">
                <a16:creationId xmlns:a16="http://schemas.microsoft.com/office/drawing/2014/main" id="{6F8F2064-A6B1-3B76-0DEB-65327C3B022C}"/>
              </a:ext>
            </a:extLst>
          </p:cNvPr>
          <p:cNvSpPr txBox="1"/>
          <p:nvPr/>
        </p:nvSpPr>
        <p:spPr>
          <a:xfrm>
            <a:off x="3113610" y="232505"/>
            <a:ext cx="877163" cy="92333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5400" b="1"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mn-cs"/>
              </a:rPr>
              <a:t>①</a:t>
            </a:r>
          </a:p>
        </p:txBody>
      </p:sp>
      <p:sp>
        <p:nvSpPr>
          <p:cNvPr id="30" name="テキスト ボックス 29">
            <a:extLst>
              <a:ext uri="{FF2B5EF4-FFF2-40B4-BE49-F238E27FC236}">
                <a16:creationId xmlns:a16="http://schemas.microsoft.com/office/drawing/2014/main" id="{D5A754C9-3621-758B-3D48-6C8332D10B17}"/>
              </a:ext>
            </a:extLst>
          </p:cNvPr>
          <p:cNvSpPr txBox="1"/>
          <p:nvPr/>
        </p:nvSpPr>
        <p:spPr>
          <a:xfrm>
            <a:off x="5618725" y="2732086"/>
            <a:ext cx="6083191" cy="2506199"/>
          </a:xfrm>
          <a:prstGeom prst="rect">
            <a:avLst/>
          </a:prstGeom>
          <a:noFill/>
        </p:spPr>
        <p:txBody>
          <a:bodyPr wrap="square" rtlCol="0">
            <a:spAutoFit/>
          </a:bodyPr>
          <a:lstStyle/>
          <a:p>
            <a:pPr marL="266700">
              <a:lnSpc>
                <a:spcPct val="150000"/>
              </a:lnSpc>
            </a:pPr>
            <a:r>
              <a:rPr lang="ja-JP" altLang="en-US" sz="3600" b="1" dirty="0">
                <a:latin typeface="+mn-ea"/>
              </a:rPr>
              <a:t>ハブラシを</a:t>
            </a:r>
            <a:r>
              <a:rPr lang="ja-JP" altLang="en-US" sz="3600" b="1" dirty="0">
                <a:solidFill>
                  <a:srgbClr val="FF0000"/>
                </a:solidFill>
                <a:latin typeface="+mn-ea"/>
              </a:rPr>
              <a:t>たて</a:t>
            </a:r>
            <a:r>
              <a:rPr lang="ja-JP" altLang="en-US" sz="3600" b="1" dirty="0">
                <a:latin typeface="+mn-ea"/>
              </a:rPr>
              <a:t>にして</a:t>
            </a:r>
            <a:endParaRPr lang="en-US" altLang="ja-JP" sz="3600" b="1" dirty="0">
              <a:latin typeface="+mn-ea"/>
            </a:endParaRPr>
          </a:p>
          <a:p>
            <a:pPr marL="266700">
              <a:lnSpc>
                <a:spcPct val="150000"/>
              </a:lnSpc>
            </a:pPr>
            <a:r>
              <a:rPr lang="ja-JP" altLang="en-US" sz="3600" b="1" dirty="0">
                <a:latin typeface="+mn-ea"/>
              </a:rPr>
              <a:t>まん中にピッタリ当てて</a:t>
            </a:r>
            <a:endParaRPr lang="en-US" altLang="ja-JP" sz="3600" b="1" dirty="0">
              <a:latin typeface="+mn-ea"/>
            </a:endParaRPr>
          </a:p>
          <a:p>
            <a:pPr marL="266700">
              <a:lnSpc>
                <a:spcPct val="150000"/>
              </a:lnSpc>
            </a:pPr>
            <a:r>
              <a:rPr lang="ja-JP" altLang="en-US" sz="3600" b="1" dirty="0">
                <a:solidFill>
                  <a:srgbClr val="FF0000"/>
                </a:solidFill>
                <a:latin typeface="+mn-ea"/>
              </a:rPr>
              <a:t>たて</a:t>
            </a:r>
            <a:r>
              <a:rPr lang="ja-JP" altLang="en-US" sz="3600" b="1" dirty="0">
                <a:latin typeface="+mn-ea"/>
              </a:rPr>
              <a:t>に小さくうごかす。</a:t>
            </a:r>
            <a:endParaRPr lang="en-US" altLang="ja-JP" sz="3600" b="1" dirty="0">
              <a:latin typeface="+mn-ea"/>
            </a:endParaRPr>
          </a:p>
        </p:txBody>
      </p:sp>
      <p:grpSp>
        <p:nvGrpSpPr>
          <p:cNvPr id="18" name="グループ化 17">
            <a:extLst>
              <a:ext uri="{FF2B5EF4-FFF2-40B4-BE49-F238E27FC236}">
                <a16:creationId xmlns:a16="http://schemas.microsoft.com/office/drawing/2014/main" id="{281F8DD9-0C28-DA6B-E4B0-47FC40DCDFCD}"/>
              </a:ext>
            </a:extLst>
          </p:cNvPr>
          <p:cNvGrpSpPr/>
          <p:nvPr/>
        </p:nvGrpSpPr>
        <p:grpSpPr>
          <a:xfrm>
            <a:off x="2766801" y="1550359"/>
            <a:ext cx="1820403" cy="5307640"/>
            <a:chOff x="2726252" y="1640539"/>
            <a:chExt cx="1820403" cy="5307640"/>
          </a:xfrm>
        </p:grpSpPr>
        <p:sp>
          <p:nvSpPr>
            <p:cNvPr id="6" name="四角形: 角を丸くする 5">
              <a:extLst>
                <a:ext uri="{FF2B5EF4-FFF2-40B4-BE49-F238E27FC236}">
                  <a16:creationId xmlns:a16="http://schemas.microsoft.com/office/drawing/2014/main" id="{EE5A0BDC-4563-0574-FC5C-0618415065D3}"/>
                </a:ext>
              </a:extLst>
            </p:cNvPr>
            <p:cNvSpPr/>
            <p:nvPr/>
          </p:nvSpPr>
          <p:spPr>
            <a:xfrm>
              <a:off x="2726252" y="1640539"/>
              <a:ext cx="1820403" cy="3602942"/>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a:extLst>
                <a:ext uri="{FF2B5EF4-FFF2-40B4-BE49-F238E27FC236}">
                  <a16:creationId xmlns:a16="http://schemas.microsoft.com/office/drawing/2014/main" id="{614CB2B9-D945-1600-1BD3-14B6CC973B12}"/>
                </a:ext>
              </a:extLst>
            </p:cNvPr>
            <p:cNvSpPr/>
            <p:nvPr/>
          </p:nvSpPr>
          <p:spPr>
            <a:xfrm>
              <a:off x="3282640" y="4463228"/>
              <a:ext cx="695691" cy="248495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cxnSp>
        <p:nvCxnSpPr>
          <p:cNvPr id="23" name="直線コネクタ 22">
            <a:extLst>
              <a:ext uri="{FF2B5EF4-FFF2-40B4-BE49-F238E27FC236}">
                <a16:creationId xmlns:a16="http://schemas.microsoft.com/office/drawing/2014/main" id="{08B61359-2DA9-23CC-5C85-CCC80C2BFCFE}"/>
              </a:ext>
            </a:extLst>
          </p:cNvPr>
          <p:cNvCxnSpPr>
            <a:cxnSpLocks/>
          </p:cNvCxnSpPr>
          <p:nvPr/>
        </p:nvCxnSpPr>
        <p:spPr>
          <a:xfrm>
            <a:off x="2940205" y="1016779"/>
            <a:ext cx="0" cy="5161952"/>
          </a:xfrm>
          <a:prstGeom prst="line">
            <a:avLst/>
          </a:prstGeom>
          <a:ln w="76200">
            <a:solidFill>
              <a:schemeClr val="accent2"/>
            </a:solidFill>
            <a:prstDash val="sysDash"/>
          </a:ln>
        </p:spPr>
        <p:style>
          <a:lnRef idx="1">
            <a:schemeClr val="dk1"/>
          </a:lnRef>
          <a:fillRef idx="0">
            <a:schemeClr val="dk1"/>
          </a:fillRef>
          <a:effectRef idx="0">
            <a:schemeClr val="dk1"/>
          </a:effectRef>
          <a:fontRef idx="minor">
            <a:schemeClr val="tx1"/>
          </a:fontRef>
        </p:style>
      </p:cxnSp>
      <p:cxnSp>
        <p:nvCxnSpPr>
          <p:cNvPr id="24" name="直線コネクタ 23">
            <a:extLst>
              <a:ext uri="{FF2B5EF4-FFF2-40B4-BE49-F238E27FC236}">
                <a16:creationId xmlns:a16="http://schemas.microsoft.com/office/drawing/2014/main" id="{8F889EE6-8E0E-B5CF-1BC9-24FCB7E1E6A5}"/>
              </a:ext>
            </a:extLst>
          </p:cNvPr>
          <p:cNvCxnSpPr>
            <a:cxnSpLocks/>
          </p:cNvCxnSpPr>
          <p:nvPr/>
        </p:nvCxnSpPr>
        <p:spPr>
          <a:xfrm>
            <a:off x="4368288" y="1016779"/>
            <a:ext cx="0" cy="5161952"/>
          </a:xfrm>
          <a:prstGeom prst="line">
            <a:avLst/>
          </a:prstGeom>
          <a:ln w="76200">
            <a:solidFill>
              <a:schemeClr val="accent2"/>
            </a:solidFill>
            <a:prstDash val="sysDash"/>
          </a:ln>
        </p:spPr>
        <p:style>
          <a:lnRef idx="1">
            <a:schemeClr val="dk1"/>
          </a:lnRef>
          <a:fillRef idx="0">
            <a:schemeClr val="dk1"/>
          </a:fillRef>
          <a:effectRef idx="0">
            <a:schemeClr val="dk1"/>
          </a:effectRef>
          <a:fontRef idx="minor">
            <a:schemeClr val="tx1"/>
          </a:fontRef>
        </p:style>
      </p:cxnSp>
      <p:sp>
        <p:nvSpPr>
          <p:cNvPr id="29" name="矢印: 上下 28">
            <a:extLst>
              <a:ext uri="{FF2B5EF4-FFF2-40B4-BE49-F238E27FC236}">
                <a16:creationId xmlns:a16="http://schemas.microsoft.com/office/drawing/2014/main" id="{9051B17B-45EB-32C3-77F5-275AD60959E3}"/>
              </a:ext>
            </a:extLst>
          </p:cNvPr>
          <p:cNvSpPr/>
          <p:nvPr/>
        </p:nvSpPr>
        <p:spPr>
          <a:xfrm>
            <a:off x="3296560" y="2824981"/>
            <a:ext cx="722332" cy="1581009"/>
          </a:xfrm>
          <a:prstGeom prst="up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5" name="図 24" descr="挿絵, ウィンドウ が含まれている画像&#10;&#10;自動的に生成された説明">
            <a:extLst>
              <a:ext uri="{FF2B5EF4-FFF2-40B4-BE49-F238E27FC236}">
                <a16:creationId xmlns:a16="http://schemas.microsoft.com/office/drawing/2014/main" id="{C016156A-CEF7-E141-1BDC-420EA1FB0CE5}"/>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045942" y="356577"/>
            <a:ext cx="2468404" cy="2468404"/>
          </a:xfrm>
          <a:prstGeom prst="rect">
            <a:avLst/>
          </a:prstGeom>
        </p:spPr>
      </p:pic>
      <p:sp>
        <p:nvSpPr>
          <p:cNvPr id="26" name="テキスト ボックス 25">
            <a:extLst>
              <a:ext uri="{FF2B5EF4-FFF2-40B4-BE49-F238E27FC236}">
                <a16:creationId xmlns:a16="http://schemas.microsoft.com/office/drawing/2014/main" id="{08B764D0-F379-F134-1B3E-0C773464F960}"/>
              </a:ext>
            </a:extLst>
          </p:cNvPr>
          <p:cNvSpPr txBox="1"/>
          <p:nvPr/>
        </p:nvSpPr>
        <p:spPr>
          <a:xfrm>
            <a:off x="9619654" y="3435531"/>
            <a:ext cx="492443" cy="461665"/>
          </a:xfrm>
          <a:prstGeom prst="rect">
            <a:avLst/>
          </a:prstGeom>
          <a:noFill/>
        </p:spPr>
        <p:txBody>
          <a:bodyPr wrap="square" rtlCol="0">
            <a:spAutoFit/>
          </a:bodyPr>
          <a:lstStyle/>
          <a:p>
            <a:r>
              <a:rPr kumimoji="1" lang="ja-JP" altLang="en-US" sz="2400" b="1" dirty="0"/>
              <a:t>あ</a:t>
            </a:r>
          </a:p>
        </p:txBody>
      </p:sp>
      <p:sp>
        <p:nvSpPr>
          <p:cNvPr id="3" name="フレーム 2">
            <a:extLst>
              <a:ext uri="{FF2B5EF4-FFF2-40B4-BE49-F238E27FC236}">
                <a16:creationId xmlns:a16="http://schemas.microsoft.com/office/drawing/2014/main" id="{A65952D5-62A3-24ED-7943-DE2FDDCD1232}"/>
              </a:ext>
            </a:extLst>
          </p:cNvPr>
          <p:cNvSpPr/>
          <p:nvPr/>
        </p:nvSpPr>
        <p:spPr>
          <a:xfrm>
            <a:off x="0" y="1"/>
            <a:ext cx="12192000" cy="6858000"/>
          </a:xfrm>
          <a:prstGeom prst="frame">
            <a:avLst>
              <a:gd name="adj1" fmla="val 4278"/>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23" rtl="0" eaLnBrk="1" fontAlgn="auto" latinLnBrk="0" hangingPunct="1">
              <a:lnSpc>
                <a:spcPct val="100000"/>
              </a:lnSpc>
              <a:spcBef>
                <a:spcPts val="0"/>
              </a:spcBef>
              <a:spcAft>
                <a:spcPts val="0"/>
              </a:spcAft>
              <a:buClrTx/>
              <a:buSzTx/>
              <a:buFontTx/>
              <a:buNone/>
              <a:tabLst/>
              <a:defRPr/>
            </a:pPr>
            <a:endParaRPr kumimoji="1" lang="ja-JP" altLang="en-US" sz="1801"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25366137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2.5E-6 -2.96296E-6 L -0.00052 0.11574 " pathEditMode="relative" rAng="0" ptsTypes="AA">
                                      <p:cBhvr>
                                        <p:cTn id="6" dur="1500" fill="hold"/>
                                        <p:tgtEl>
                                          <p:spTgt spid="18"/>
                                        </p:tgtEl>
                                        <p:attrNameLst>
                                          <p:attrName>ppt_x</p:attrName>
                                          <p:attrName>ppt_y</p:attrName>
                                        </p:attrNameLst>
                                      </p:cBhvr>
                                      <p:rCtr x="-26" y="5787"/>
                                    </p:animMotion>
                                  </p:childTnLst>
                                </p:cTn>
                              </p:par>
                            </p:childTnLst>
                          </p:cTn>
                        </p:par>
                        <p:par>
                          <p:cTn id="7" fill="hold">
                            <p:stCondLst>
                              <p:cond delay="1500"/>
                            </p:stCondLst>
                            <p:childTnLst>
                              <p:par>
                                <p:cTn id="8" presetID="64" presetClass="path" presetSubtype="0" accel="50000" decel="50000" fill="hold" nodeType="afterEffect">
                                  <p:stCondLst>
                                    <p:cond delay="0"/>
                                  </p:stCondLst>
                                  <p:childTnLst>
                                    <p:animMotion origin="layout" path="M -0.00052 0.11574 L -2.5E-6 -2.96296E-6 " pathEditMode="relative" rAng="0" ptsTypes="AA">
                                      <p:cBhvr>
                                        <p:cTn id="9" dur="1500" fill="hold"/>
                                        <p:tgtEl>
                                          <p:spTgt spid="18"/>
                                        </p:tgtEl>
                                        <p:attrNameLst>
                                          <p:attrName>ppt_x</p:attrName>
                                          <p:attrName>ppt_y</p:attrName>
                                        </p:attrNameLst>
                                      </p:cBhvr>
                                      <p:rCtr x="26" y="-5787"/>
                                    </p:animMotion>
                                  </p:childTnLst>
                                </p:cTn>
                              </p:par>
                            </p:childTnLst>
                          </p:cTn>
                        </p:par>
                        <p:par>
                          <p:cTn id="10" fill="hold">
                            <p:stCondLst>
                              <p:cond delay="3000"/>
                            </p:stCondLst>
                            <p:childTnLst>
                              <p:par>
                                <p:cTn id="11" presetID="42" presetClass="path" presetSubtype="0" accel="50000" decel="50000" fill="hold" nodeType="afterEffect">
                                  <p:stCondLst>
                                    <p:cond delay="0"/>
                                  </p:stCondLst>
                                  <p:childTnLst>
                                    <p:animMotion origin="layout" path="M -2.5E-6 -2.96296E-6 L -0.00052 0.1081 " pathEditMode="relative" rAng="0" ptsTypes="AA">
                                      <p:cBhvr>
                                        <p:cTn id="12" dur="1500" fill="hold"/>
                                        <p:tgtEl>
                                          <p:spTgt spid="18"/>
                                        </p:tgtEl>
                                        <p:attrNameLst>
                                          <p:attrName>ppt_x</p:attrName>
                                          <p:attrName>ppt_y</p:attrName>
                                        </p:attrNameLst>
                                      </p:cBhvr>
                                      <p:rCtr x="-26" y="5394"/>
                                    </p:animMotion>
                                  </p:childTnLst>
                                </p:cTn>
                              </p:par>
                            </p:childTnLst>
                          </p:cTn>
                        </p:par>
                        <p:par>
                          <p:cTn id="13" fill="hold">
                            <p:stCondLst>
                              <p:cond delay="4500"/>
                            </p:stCondLst>
                            <p:childTnLst>
                              <p:par>
                                <p:cTn id="14" presetID="64" presetClass="path" presetSubtype="0" accel="50000" decel="50000" fill="hold" nodeType="afterEffect">
                                  <p:stCondLst>
                                    <p:cond delay="0"/>
                                  </p:stCondLst>
                                  <p:childTnLst>
                                    <p:animMotion origin="layout" path="M -0.00052 0.11574 L -2.5E-6 -0.00254 " pathEditMode="relative" rAng="0" ptsTypes="AA">
                                      <p:cBhvr>
                                        <p:cTn id="15" dur="1500" fill="hold"/>
                                        <p:tgtEl>
                                          <p:spTgt spid="18"/>
                                        </p:tgtEl>
                                        <p:attrNameLst>
                                          <p:attrName>ppt_x</p:attrName>
                                          <p:attrName>ppt_y</p:attrName>
                                        </p:attrNameLst>
                                      </p:cBhvr>
                                      <p:rCtr x="26" y="-592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20A92290-A9DD-D4F0-DD8B-272B7B7ADEDD}"/>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908684" y="1155835"/>
            <a:ext cx="3416353" cy="4824442"/>
          </a:xfrm>
          <a:prstGeom prst="rect">
            <a:avLst/>
          </a:prstGeom>
        </p:spPr>
      </p:pic>
      <p:sp>
        <p:nvSpPr>
          <p:cNvPr id="14" name="テキスト ボックス 13">
            <a:extLst>
              <a:ext uri="{FF2B5EF4-FFF2-40B4-BE49-F238E27FC236}">
                <a16:creationId xmlns:a16="http://schemas.microsoft.com/office/drawing/2014/main" id="{6F8F2064-A6B1-3B76-0DEB-65327C3B022C}"/>
              </a:ext>
            </a:extLst>
          </p:cNvPr>
          <p:cNvSpPr txBox="1"/>
          <p:nvPr/>
        </p:nvSpPr>
        <p:spPr>
          <a:xfrm>
            <a:off x="1908684" y="232505"/>
            <a:ext cx="880369" cy="92333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5400" b="1"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mn-cs"/>
              </a:rPr>
              <a:t>②</a:t>
            </a:r>
          </a:p>
        </p:txBody>
      </p:sp>
      <p:cxnSp>
        <p:nvCxnSpPr>
          <p:cNvPr id="23" name="直線コネクタ 22">
            <a:extLst>
              <a:ext uri="{FF2B5EF4-FFF2-40B4-BE49-F238E27FC236}">
                <a16:creationId xmlns:a16="http://schemas.microsoft.com/office/drawing/2014/main" id="{08B61359-2DA9-23CC-5C85-CCC80C2BFCFE}"/>
              </a:ext>
            </a:extLst>
          </p:cNvPr>
          <p:cNvCxnSpPr>
            <a:cxnSpLocks/>
          </p:cNvCxnSpPr>
          <p:nvPr/>
        </p:nvCxnSpPr>
        <p:spPr>
          <a:xfrm>
            <a:off x="2940205" y="982291"/>
            <a:ext cx="0" cy="5170380"/>
          </a:xfrm>
          <a:prstGeom prst="line">
            <a:avLst/>
          </a:prstGeom>
          <a:ln w="76200">
            <a:solidFill>
              <a:schemeClr val="accent2"/>
            </a:solidFill>
            <a:prstDash val="sysDash"/>
          </a:ln>
        </p:spPr>
        <p:style>
          <a:lnRef idx="1">
            <a:schemeClr val="dk1"/>
          </a:lnRef>
          <a:fillRef idx="0">
            <a:schemeClr val="dk1"/>
          </a:fillRef>
          <a:effectRef idx="0">
            <a:schemeClr val="dk1"/>
          </a:effectRef>
          <a:fontRef idx="minor">
            <a:schemeClr val="tx1"/>
          </a:fontRef>
        </p:style>
      </p:cxnSp>
      <p:cxnSp>
        <p:nvCxnSpPr>
          <p:cNvPr id="24" name="直線コネクタ 23">
            <a:extLst>
              <a:ext uri="{FF2B5EF4-FFF2-40B4-BE49-F238E27FC236}">
                <a16:creationId xmlns:a16="http://schemas.microsoft.com/office/drawing/2014/main" id="{8F889EE6-8E0E-B5CF-1BC9-24FCB7E1E6A5}"/>
              </a:ext>
            </a:extLst>
          </p:cNvPr>
          <p:cNvCxnSpPr>
            <a:cxnSpLocks/>
          </p:cNvCxnSpPr>
          <p:nvPr/>
        </p:nvCxnSpPr>
        <p:spPr>
          <a:xfrm>
            <a:off x="4289911" y="982291"/>
            <a:ext cx="0" cy="5118128"/>
          </a:xfrm>
          <a:prstGeom prst="line">
            <a:avLst/>
          </a:prstGeom>
          <a:ln w="76200">
            <a:solidFill>
              <a:schemeClr val="accent2"/>
            </a:solidFill>
            <a:prstDash val="sysDash"/>
          </a:ln>
        </p:spPr>
        <p:style>
          <a:lnRef idx="1">
            <a:schemeClr val="dk1"/>
          </a:lnRef>
          <a:fillRef idx="0">
            <a:schemeClr val="dk1"/>
          </a:fillRef>
          <a:effectRef idx="0">
            <a:schemeClr val="dk1"/>
          </a:effectRef>
          <a:fontRef idx="minor">
            <a:schemeClr val="tx1"/>
          </a:fontRef>
        </p:style>
      </p:cxnSp>
      <p:pic>
        <p:nvPicPr>
          <p:cNvPr id="5" name="図 4" descr="食品 が含まれている画像&#10;&#10;自動的に生成された説明">
            <a:extLst>
              <a:ext uri="{FF2B5EF4-FFF2-40B4-BE49-F238E27FC236}">
                <a16:creationId xmlns:a16="http://schemas.microsoft.com/office/drawing/2014/main" id="{A4D26DD0-6731-81C4-8469-BC6B2A4E623F}"/>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rot="16200000">
            <a:off x="-1912169" y="3468901"/>
            <a:ext cx="7574159" cy="2948026"/>
          </a:xfrm>
          <a:prstGeom prst="rect">
            <a:avLst/>
          </a:prstGeom>
        </p:spPr>
      </p:pic>
      <p:sp>
        <p:nvSpPr>
          <p:cNvPr id="7" name="矢印: 上下 6">
            <a:extLst>
              <a:ext uri="{FF2B5EF4-FFF2-40B4-BE49-F238E27FC236}">
                <a16:creationId xmlns:a16="http://schemas.microsoft.com/office/drawing/2014/main" id="{6A75DF75-0BC8-E8C3-D830-D6A974B25EDC}"/>
              </a:ext>
            </a:extLst>
          </p:cNvPr>
          <p:cNvSpPr/>
          <p:nvPr/>
        </p:nvSpPr>
        <p:spPr>
          <a:xfrm>
            <a:off x="976863" y="2638495"/>
            <a:ext cx="722332" cy="1581009"/>
          </a:xfrm>
          <a:prstGeom prst="up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grpSp>
        <p:nvGrpSpPr>
          <p:cNvPr id="12" name="グループ化 11">
            <a:extLst>
              <a:ext uri="{FF2B5EF4-FFF2-40B4-BE49-F238E27FC236}">
                <a16:creationId xmlns:a16="http://schemas.microsoft.com/office/drawing/2014/main" id="{FB5DCCA3-6A85-336D-39C2-22D2020A48F1}"/>
              </a:ext>
            </a:extLst>
          </p:cNvPr>
          <p:cNvGrpSpPr/>
          <p:nvPr/>
        </p:nvGrpSpPr>
        <p:grpSpPr>
          <a:xfrm>
            <a:off x="5493082" y="2158188"/>
            <a:ext cx="1572594" cy="3199301"/>
            <a:chOff x="5493083" y="2245428"/>
            <a:chExt cx="1572594" cy="3199301"/>
          </a:xfrm>
        </p:grpSpPr>
        <p:pic>
          <p:nvPicPr>
            <p:cNvPr id="8" name="図 7">
              <a:extLst>
                <a:ext uri="{FF2B5EF4-FFF2-40B4-BE49-F238E27FC236}">
                  <a16:creationId xmlns:a16="http://schemas.microsoft.com/office/drawing/2014/main" id="{68DDD666-334B-9DB6-54D9-629DCB4C9574}"/>
                </a:ext>
              </a:extLst>
            </p:cNvPr>
            <p:cNvPicPr/>
            <p:nvPr/>
          </p:nvPicPr>
          <p:blipFill rotWithShape="1">
            <a:blip r:embed="rId5" cstate="print">
              <a:extLst>
                <a:ext uri="{28A0092B-C50C-407E-A947-70E740481C1C}">
                  <a14:useLocalDpi xmlns:a14="http://schemas.microsoft.com/office/drawing/2010/main"/>
                </a:ext>
              </a:extLst>
            </a:blip>
            <a:srcRect/>
            <a:stretch/>
          </p:blipFill>
          <p:spPr bwMode="auto">
            <a:xfrm rot="16200000">
              <a:off x="4679729" y="3058782"/>
              <a:ext cx="3199301" cy="1572594"/>
            </a:xfrm>
            <a:prstGeom prst="rect">
              <a:avLst/>
            </a:prstGeom>
            <a:ln>
              <a:noFill/>
            </a:ln>
            <a:extLst>
              <a:ext uri="{53640926-AAD7-44D8-BBD7-CCE9431645EC}">
                <a14:shadowObscured xmlns:a14="http://schemas.microsoft.com/office/drawing/2010/main"/>
              </a:ext>
            </a:extLst>
          </p:spPr>
        </p:pic>
        <p:sp>
          <p:nvSpPr>
            <p:cNvPr id="10" name="四角形: 角を丸くする 9">
              <a:extLst>
                <a:ext uri="{FF2B5EF4-FFF2-40B4-BE49-F238E27FC236}">
                  <a16:creationId xmlns:a16="http://schemas.microsoft.com/office/drawing/2014/main" id="{CA37D3C1-1C1F-497B-91BD-753814B5029C}"/>
                </a:ext>
              </a:extLst>
            </p:cNvPr>
            <p:cNvSpPr/>
            <p:nvPr/>
          </p:nvSpPr>
          <p:spPr>
            <a:xfrm>
              <a:off x="6332475" y="2267435"/>
              <a:ext cx="545712" cy="2365761"/>
            </a:xfrm>
            <a:prstGeom prst="roundRect">
              <a:avLst/>
            </a:prstGeom>
            <a:noFill/>
            <a:ln w="76200">
              <a:solidFill>
                <a:schemeClr val="accent4"/>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grpSp>
      <p:grpSp>
        <p:nvGrpSpPr>
          <p:cNvPr id="16" name="グループ化 15">
            <a:extLst>
              <a:ext uri="{FF2B5EF4-FFF2-40B4-BE49-F238E27FC236}">
                <a16:creationId xmlns:a16="http://schemas.microsoft.com/office/drawing/2014/main" id="{4CC76B0E-E9FA-231E-E081-00DB36BB2F25}"/>
              </a:ext>
            </a:extLst>
          </p:cNvPr>
          <p:cNvGrpSpPr/>
          <p:nvPr/>
        </p:nvGrpSpPr>
        <p:grpSpPr>
          <a:xfrm>
            <a:off x="7314377" y="1483960"/>
            <a:ext cx="4628922" cy="4168192"/>
            <a:chOff x="7284404" y="1189298"/>
            <a:chExt cx="6083191" cy="4168192"/>
          </a:xfrm>
        </p:grpSpPr>
        <p:sp>
          <p:nvSpPr>
            <p:cNvPr id="30" name="テキスト ボックス 29">
              <a:extLst>
                <a:ext uri="{FF2B5EF4-FFF2-40B4-BE49-F238E27FC236}">
                  <a16:creationId xmlns:a16="http://schemas.microsoft.com/office/drawing/2014/main" id="{D5A754C9-3621-758B-3D48-6C8332D10B17}"/>
                </a:ext>
              </a:extLst>
            </p:cNvPr>
            <p:cNvSpPr txBox="1"/>
            <p:nvPr/>
          </p:nvSpPr>
          <p:spPr>
            <a:xfrm>
              <a:off x="7284404" y="1189298"/>
              <a:ext cx="6083191" cy="4168192"/>
            </a:xfrm>
            <a:prstGeom prst="rect">
              <a:avLst/>
            </a:prstGeom>
            <a:noFill/>
          </p:spPr>
          <p:txBody>
            <a:bodyPr wrap="square" rtlCol="0">
              <a:spAutoFit/>
            </a:bodyPr>
            <a:lstStyle/>
            <a:p>
              <a:pPr marL="266700" marR="0" lvl="0" indent="0" algn="l" defTabSz="457200" rtl="0" eaLnBrk="1" fontAlgn="auto" latinLnBrk="0" hangingPunct="1">
                <a:lnSpc>
                  <a:spcPct val="150000"/>
                </a:lnSpc>
                <a:spcBef>
                  <a:spcPts val="0"/>
                </a:spcBef>
                <a:spcAft>
                  <a:spcPts val="0"/>
                </a:spcAft>
                <a:buClrTx/>
                <a:buSzTx/>
                <a:buFontTx/>
                <a:buNone/>
                <a:tabLst/>
                <a:defRPr/>
              </a:pPr>
              <a:r>
                <a:rPr kumimoji="0" lang="ja-JP" altLang="en-US" sz="36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ハブラシを少し</a:t>
              </a:r>
              <a:endParaRPr kumimoji="0" lang="en-US" altLang="ja-JP" sz="36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266700" marR="0" lvl="0" indent="0" algn="l" defTabSz="457200" rtl="0" eaLnBrk="1" fontAlgn="auto" latinLnBrk="0" hangingPunct="1">
                <a:lnSpc>
                  <a:spcPct val="150000"/>
                </a:lnSpc>
                <a:spcBef>
                  <a:spcPts val="0"/>
                </a:spcBef>
                <a:spcAft>
                  <a:spcPts val="0"/>
                </a:spcAft>
                <a:buClrTx/>
                <a:buSzTx/>
                <a:buFontTx/>
                <a:buNone/>
                <a:tabLst/>
                <a:defRPr/>
              </a:pPr>
              <a:r>
                <a:rPr kumimoji="0" lang="ja-JP" altLang="en-US" sz="36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まわし</a:t>
              </a:r>
              <a:endParaRPr kumimoji="0" lang="en-US" altLang="ja-JP" sz="36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266700" marR="0" lvl="0" indent="0" algn="l" defTabSz="457200" rtl="0" eaLnBrk="1" fontAlgn="auto" latinLnBrk="0" hangingPunct="1">
                <a:lnSpc>
                  <a:spcPct val="150000"/>
                </a:lnSpc>
                <a:spcBef>
                  <a:spcPts val="0"/>
                </a:spcBef>
                <a:spcAft>
                  <a:spcPts val="0"/>
                </a:spcAft>
                <a:buClrTx/>
                <a:buSzTx/>
                <a:buFontTx/>
                <a:buNone/>
                <a:tabLst/>
                <a:defRPr/>
              </a:pPr>
              <a:r>
                <a:rPr kumimoji="0" lang="ja-JP" altLang="en-US" sz="36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　をはのはしっこに</a:t>
              </a:r>
              <a:endParaRPr kumimoji="0" lang="en-US" altLang="ja-JP" sz="36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266700" marR="0" lvl="0" indent="0" algn="l" defTabSz="457200" rtl="0" eaLnBrk="1" fontAlgn="auto" latinLnBrk="0" hangingPunct="1">
                <a:lnSpc>
                  <a:spcPct val="150000"/>
                </a:lnSpc>
                <a:spcBef>
                  <a:spcPts val="0"/>
                </a:spcBef>
                <a:spcAft>
                  <a:spcPts val="0"/>
                </a:spcAft>
                <a:buClrTx/>
                <a:buSzTx/>
                <a:buFontTx/>
                <a:buNone/>
                <a:tabLst/>
                <a:defRPr/>
              </a:pPr>
              <a:r>
                <a:rPr kumimoji="0" lang="ja-JP" altLang="en-US" sz="36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当てて</a:t>
              </a:r>
              <a:r>
                <a:rPr kumimoji="0" lang="ja-JP" altLang="en-US" sz="3600" b="1"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rPr>
                <a:t>たて</a:t>
              </a:r>
              <a:r>
                <a:rPr kumimoji="0" lang="ja-JP" altLang="en-US" sz="36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に小さく</a:t>
              </a:r>
              <a:endParaRPr kumimoji="0" lang="en-US" altLang="ja-JP" sz="36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266700" marR="0" lvl="0" indent="0" algn="l" defTabSz="457200" rtl="0" eaLnBrk="1" fontAlgn="auto" latinLnBrk="0" hangingPunct="1">
                <a:lnSpc>
                  <a:spcPct val="150000"/>
                </a:lnSpc>
                <a:spcBef>
                  <a:spcPts val="0"/>
                </a:spcBef>
                <a:spcAft>
                  <a:spcPts val="0"/>
                </a:spcAft>
                <a:buClrTx/>
                <a:buSzTx/>
                <a:buFontTx/>
                <a:buNone/>
                <a:tabLst/>
                <a:defRPr/>
              </a:pPr>
              <a:r>
                <a:rPr kumimoji="0" lang="ja-JP" altLang="en-US" sz="36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うごかす。</a:t>
              </a:r>
              <a:endParaRPr kumimoji="0" lang="en-US" altLang="ja-JP" sz="36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sp>
          <p:nvSpPr>
            <p:cNvPr id="11" name="テキスト ボックス 10">
              <a:extLst>
                <a:ext uri="{FF2B5EF4-FFF2-40B4-BE49-F238E27FC236}">
                  <a16:creationId xmlns:a16="http://schemas.microsoft.com/office/drawing/2014/main" id="{917B1FCA-DA50-73BA-6A97-85A9665EFFB4}"/>
                </a:ext>
              </a:extLst>
            </p:cNvPr>
            <p:cNvSpPr txBox="1"/>
            <p:nvPr/>
          </p:nvSpPr>
          <p:spPr>
            <a:xfrm>
              <a:off x="7685335" y="3568056"/>
              <a:ext cx="492443"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あ</a:t>
              </a:r>
            </a:p>
          </p:txBody>
        </p:sp>
      </p:grpSp>
      <p:sp>
        <p:nvSpPr>
          <p:cNvPr id="19" name="矢印: 左 18">
            <a:extLst>
              <a:ext uri="{FF2B5EF4-FFF2-40B4-BE49-F238E27FC236}">
                <a16:creationId xmlns:a16="http://schemas.microsoft.com/office/drawing/2014/main" id="{F99E3E82-810E-0758-D6CE-06152EF849B8}"/>
              </a:ext>
            </a:extLst>
          </p:cNvPr>
          <p:cNvSpPr/>
          <p:nvPr/>
        </p:nvSpPr>
        <p:spPr>
          <a:xfrm>
            <a:off x="6878187" y="3265714"/>
            <a:ext cx="1115992" cy="603535"/>
          </a:xfrm>
          <a:prstGeom prst="leftArrow">
            <a:avLst>
              <a:gd name="adj1" fmla="val 50000"/>
              <a:gd name="adj2" fmla="val 71908"/>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3" name="フレーム 2">
            <a:extLst>
              <a:ext uri="{FF2B5EF4-FFF2-40B4-BE49-F238E27FC236}">
                <a16:creationId xmlns:a16="http://schemas.microsoft.com/office/drawing/2014/main" id="{10CE6A60-C32B-E090-6060-1D580AEA6D75}"/>
              </a:ext>
            </a:extLst>
          </p:cNvPr>
          <p:cNvSpPr/>
          <p:nvPr/>
        </p:nvSpPr>
        <p:spPr>
          <a:xfrm>
            <a:off x="0" y="1"/>
            <a:ext cx="12192000" cy="6858000"/>
          </a:xfrm>
          <a:prstGeom prst="frame">
            <a:avLst>
              <a:gd name="adj1" fmla="val 4278"/>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23" rtl="0" eaLnBrk="1" fontAlgn="auto" latinLnBrk="0" hangingPunct="1">
              <a:lnSpc>
                <a:spcPct val="100000"/>
              </a:lnSpc>
              <a:spcBef>
                <a:spcPts val="0"/>
              </a:spcBef>
              <a:spcAft>
                <a:spcPts val="0"/>
              </a:spcAft>
              <a:buClrTx/>
              <a:buSzTx/>
              <a:buFontTx/>
              <a:buNone/>
              <a:tabLst/>
              <a:defRPr/>
            </a:pPr>
            <a:endParaRPr kumimoji="1" lang="ja-JP" altLang="en-US" sz="1801"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17396514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3.95833E-6 -1.85185E-6 L 3.95833E-6 0.12454 " pathEditMode="relative" rAng="0" ptsTypes="AA">
                                      <p:cBhvr>
                                        <p:cTn id="6" dur="1500" fill="hold"/>
                                        <p:tgtEl>
                                          <p:spTgt spid="5"/>
                                        </p:tgtEl>
                                        <p:attrNameLst>
                                          <p:attrName>ppt_x</p:attrName>
                                          <p:attrName>ppt_y</p:attrName>
                                        </p:attrNameLst>
                                      </p:cBhvr>
                                      <p:rCtr x="0" y="6227"/>
                                    </p:animMotion>
                                  </p:childTnLst>
                                </p:cTn>
                              </p:par>
                            </p:childTnLst>
                          </p:cTn>
                        </p:par>
                        <p:par>
                          <p:cTn id="7" fill="hold">
                            <p:stCondLst>
                              <p:cond delay="1500"/>
                            </p:stCondLst>
                            <p:childTnLst>
                              <p:par>
                                <p:cTn id="8" presetID="64" presetClass="path" presetSubtype="0" accel="50000" decel="50000" fill="hold" nodeType="afterEffect">
                                  <p:stCondLst>
                                    <p:cond delay="0"/>
                                  </p:stCondLst>
                                  <p:childTnLst>
                                    <p:animMotion origin="layout" path="M 3.95833E-6 0.12454 L 0.00117 0.00023 " pathEditMode="relative" rAng="0" ptsTypes="AA">
                                      <p:cBhvr>
                                        <p:cTn id="9" dur="1500" fill="hold"/>
                                        <p:tgtEl>
                                          <p:spTgt spid="5"/>
                                        </p:tgtEl>
                                        <p:attrNameLst>
                                          <p:attrName>ppt_x</p:attrName>
                                          <p:attrName>ppt_y</p:attrName>
                                        </p:attrNameLst>
                                      </p:cBhvr>
                                      <p:rCtr x="52" y="-6227"/>
                                    </p:animMotion>
                                  </p:childTnLst>
                                </p:cTn>
                              </p:par>
                            </p:childTnLst>
                          </p:cTn>
                        </p:par>
                        <p:par>
                          <p:cTn id="10" fill="hold">
                            <p:stCondLst>
                              <p:cond delay="3000"/>
                            </p:stCondLst>
                            <p:childTnLst>
                              <p:par>
                                <p:cTn id="11" presetID="42" presetClass="path" presetSubtype="0" accel="50000" decel="50000" fill="hold" nodeType="afterEffect">
                                  <p:stCondLst>
                                    <p:cond delay="0"/>
                                  </p:stCondLst>
                                  <p:childTnLst>
                                    <p:animMotion origin="layout" path="M 3.95833E-6 -1.85185E-6 L 3.95833E-6 0.12454 " pathEditMode="relative" rAng="0" ptsTypes="AA">
                                      <p:cBhvr>
                                        <p:cTn id="12" dur="1500" fill="hold"/>
                                        <p:tgtEl>
                                          <p:spTgt spid="5"/>
                                        </p:tgtEl>
                                        <p:attrNameLst>
                                          <p:attrName>ppt_x</p:attrName>
                                          <p:attrName>ppt_y</p:attrName>
                                        </p:attrNameLst>
                                      </p:cBhvr>
                                      <p:rCtr x="0" y="6227"/>
                                    </p:animMotion>
                                  </p:childTnLst>
                                </p:cTn>
                              </p:par>
                            </p:childTnLst>
                          </p:cTn>
                        </p:par>
                        <p:par>
                          <p:cTn id="13" fill="hold">
                            <p:stCondLst>
                              <p:cond delay="4500"/>
                            </p:stCondLst>
                            <p:childTnLst>
                              <p:par>
                                <p:cTn id="14" presetID="64" presetClass="path" presetSubtype="0" accel="50000" decel="50000" fill="hold" nodeType="afterEffect">
                                  <p:stCondLst>
                                    <p:cond delay="0"/>
                                  </p:stCondLst>
                                  <p:childTnLst>
                                    <p:animMotion origin="layout" path="M 3.95833E-6 0.12454 L 3.95833E-6 -1.85185E-6 " pathEditMode="relative" rAng="0" ptsTypes="AA">
                                      <p:cBhvr>
                                        <p:cTn id="15" dur="1500" fill="hold"/>
                                        <p:tgtEl>
                                          <p:spTgt spid="5"/>
                                        </p:tgtEl>
                                        <p:attrNameLst>
                                          <p:attrName>ppt_x</p:attrName>
                                          <p:attrName>ppt_y</p:attrName>
                                        </p:attrNameLst>
                                      </p:cBhvr>
                                      <p:rCtr x="0" y="-622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20A92290-A9DD-D4F0-DD8B-272B7B7ADEDD}"/>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693828" y="1155835"/>
            <a:ext cx="3416353" cy="4824442"/>
          </a:xfrm>
          <a:prstGeom prst="rect">
            <a:avLst/>
          </a:prstGeom>
        </p:spPr>
      </p:pic>
      <p:sp>
        <p:nvSpPr>
          <p:cNvPr id="14" name="テキスト ボックス 13">
            <a:extLst>
              <a:ext uri="{FF2B5EF4-FFF2-40B4-BE49-F238E27FC236}">
                <a16:creationId xmlns:a16="http://schemas.microsoft.com/office/drawing/2014/main" id="{6F8F2064-A6B1-3B76-0DEB-65327C3B022C}"/>
              </a:ext>
            </a:extLst>
          </p:cNvPr>
          <p:cNvSpPr txBox="1"/>
          <p:nvPr/>
        </p:nvSpPr>
        <p:spPr>
          <a:xfrm>
            <a:off x="3139376" y="289514"/>
            <a:ext cx="880369" cy="92333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5400" b="1"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mn-cs"/>
              </a:rPr>
              <a:t>③</a:t>
            </a:r>
          </a:p>
        </p:txBody>
      </p:sp>
      <p:cxnSp>
        <p:nvCxnSpPr>
          <p:cNvPr id="23" name="直線コネクタ 22">
            <a:extLst>
              <a:ext uri="{FF2B5EF4-FFF2-40B4-BE49-F238E27FC236}">
                <a16:creationId xmlns:a16="http://schemas.microsoft.com/office/drawing/2014/main" id="{08B61359-2DA9-23CC-5C85-CCC80C2BFCFE}"/>
              </a:ext>
            </a:extLst>
          </p:cNvPr>
          <p:cNvCxnSpPr>
            <a:cxnSpLocks/>
          </p:cNvCxnSpPr>
          <p:nvPr/>
        </p:nvCxnSpPr>
        <p:spPr>
          <a:xfrm>
            <a:off x="1777571" y="1041816"/>
            <a:ext cx="0" cy="5170380"/>
          </a:xfrm>
          <a:prstGeom prst="line">
            <a:avLst/>
          </a:prstGeom>
          <a:ln w="76200">
            <a:solidFill>
              <a:schemeClr val="accent2"/>
            </a:solidFill>
            <a:prstDash val="sysDash"/>
          </a:ln>
        </p:spPr>
        <p:style>
          <a:lnRef idx="1">
            <a:schemeClr val="dk1"/>
          </a:lnRef>
          <a:fillRef idx="0">
            <a:schemeClr val="dk1"/>
          </a:fillRef>
          <a:effectRef idx="0">
            <a:schemeClr val="dk1"/>
          </a:effectRef>
          <a:fontRef idx="minor">
            <a:schemeClr val="tx1"/>
          </a:fontRef>
        </p:style>
      </p:cxnSp>
      <p:cxnSp>
        <p:nvCxnSpPr>
          <p:cNvPr id="24" name="直線コネクタ 23">
            <a:extLst>
              <a:ext uri="{FF2B5EF4-FFF2-40B4-BE49-F238E27FC236}">
                <a16:creationId xmlns:a16="http://schemas.microsoft.com/office/drawing/2014/main" id="{8F889EE6-8E0E-B5CF-1BC9-24FCB7E1E6A5}"/>
              </a:ext>
            </a:extLst>
          </p:cNvPr>
          <p:cNvCxnSpPr>
            <a:cxnSpLocks/>
          </p:cNvCxnSpPr>
          <p:nvPr/>
        </p:nvCxnSpPr>
        <p:spPr>
          <a:xfrm>
            <a:off x="3048940" y="1041816"/>
            <a:ext cx="0" cy="5118128"/>
          </a:xfrm>
          <a:prstGeom prst="line">
            <a:avLst/>
          </a:prstGeom>
          <a:ln w="76200">
            <a:solidFill>
              <a:schemeClr val="accent2"/>
            </a:solidFill>
            <a:prstDash val="sysDash"/>
          </a:ln>
        </p:spPr>
        <p:style>
          <a:lnRef idx="1">
            <a:schemeClr val="dk1"/>
          </a:lnRef>
          <a:fillRef idx="0">
            <a:schemeClr val="dk1"/>
          </a:fillRef>
          <a:effectRef idx="0">
            <a:schemeClr val="dk1"/>
          </a:effectRef>
          <a:fontRef idx="minor">
            <a:schemeClr val="tx1"/>
          </a:fontRef>
        </p:style>
      </p:cxnSp>
      <p:pic>
        <p:nvPicPr>
          <p:cNvPr id="5" name="図 4" descr="食品 が含まれている画像&#10;&#10;自動的に生成された説明">
            <a:extLst>
              <a:ext uri="{FF2B5EF4-FFF2-40B4-BE49-F238E27FC236}">
                <a16:creationId xmlns:a16="http://schemas.microsoft.com/office/drawing/2014/main" id="{A4D26DD0-6731-81C4-8469-BC6B2A4E623F}"/>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rot="5400000" flipH="1">
            <a:off x="402589" y="3389586"/>
            <a:ext cx="7182760" cy="2795685"/>
          </a:xfrm>
          <a:prstGeom prst="rect">
            <a:avLst/>
          </a:prstGeom>
        </p:spPr>
      </p:pic>
      <p:sp>
        <p:nvSpPr>
          <p:cNvPr id="7" name="矢印: 上下 6">
            <a:extLst>
              <a:ext uri="{FF2B5EF4-FFF2-40B4-BE49-F238E27FC236}">
                <a16:creationId xmlns:a16="http://schemas.microsoft.com/office/drawing/2014/main" id="{6A75DF75-0BC8-E8C3-D830-D6A974B25EDC}"/>
              </a:ext>
            </a:extLst>
          </p:cNvPr>
          <p:cNvSpPr/>
          <p:nvPr/>
        </p:nvSpPr>
        <p:spPr>
          <a:xfrm>
            <a:off x="4211450" y="2638495"/>
            <a:ext cx="722332" cy="1581009"/>
          </a:xfrm>
          <a:prstGeom prst="up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2" name="グループ化 11">
            <a:extLst>
              <a:ext uri="{FF2B5EF4-FFF2-40B4-BE49-F238E27FC236}">
                <a16:creationId xmlns:a16="http://schemas.microsoft.com/office/drawing/2014/main" id="{FB5DCCA3-6A85-336D-39C2-22D2020A48F1}"/>
              </a:ext>
            </a:extLst>
          </p:cNvPr>
          <p:cNvGrpSpPr/>
          <p:nvPr/>
        </p:nvGrpSpPr>
        <p:grpSpPr>
          <a:xfrm>
            <a:off x="5329805" y="1289219"/>
            <a:ext cx="1572594" cy="3216250"/>
            <a:chOff x="5493083" y="2228479"/>
            <a:chExt cx="1572594" cy="3216250"/>
          </a:xfrm>
        </p:grpSpPr>
        <p:pic>
          <p:nvPicPr>
            <p:cNvPr id="8" name="図 7">
              <a:extLst>
                <a:ext uri="{FF2B5EF4-FFF2-40B4-BE49-F238E27FC236}">
                  <a16:creationId xmlns:a16="http://schemas.microsoft.com/office/drawing/2014/main" id="{68DDD666-334B-9DB6-54D9-629DCB4C9574}"/>
                </a:ext>
              </a:extLst>
            </p:cNvPr>
            <p:cNvPicPr/>
            <p:nvPr/>
          </p:nvPicPr>
          <p:blipFill rotWithShape="1">
            <a:blip r:embed="rId5" cstate="print">
              <a:extLst>
                <a:ext uri="{28A0092B-C50C-407E-A947-70E740481C1C}">
                  <a14:useLocalDpi xmlns:a14="http://schemas.microsoft.com/office/drawing/2010/main"/>
                </a:ext>
              </a:extLst>
            </a:blip>
            <a:srcRect/>
            <a:stretch/>
          </p:blipFill>
          <p:spPr bwMode="auto">
            <a:xfrm rot="16200000">
              <a:off x="4679729" y="3058782"/>
              <a:ext cx="3199301" cy="1572594"/>
            </a:xfrm>
            <a:prstGeom prst="rect">
              <a:avLst/>
            </a:prstGeom>
            <a:ln>
              <a:noFill/>
            </a:ln>
            <a:extLst>
              <a:ext uri="{53640926-AAD7-44D8-BBD7-CCE9431645EC}">
                <a14:shadowObscured xmlns:a14="http://schemas.microsoft.com/office/drawing/2010/main"/>
              </a:ext>
            </a:extLst>
          </p:spPr>
        </p:pic>
        <p:sp>
          <p:nvSpPr>
            <p:cNvPr id="10" name="四角形: 角を丸くする 9">
              <a:extLst>
                <a:ext uri="{FF2B5EF4-FFF2-40B4-BE49-F238E27FC236}">
                  <a16:creationId xmlns:a16="http://schemas.microsoft.com/office/drawing/2014/main" id="{CA37D3C1-1C1F-497B-91BD-753814B5029C}"/>
                </a:ext>
              </a:extLst>
            </p:cNvPr>
            <p:cNvSpPr/>
            <p:nvPr/>
          </p:nvSpPr>
          <p:spPr>
            <a:xfrm>
              <a:off x="5544827" y="2228479"/>
              <a:ext cx="392234" cy="2365761"/>
            </a:xfrm>
            <a:prstGeom prst="roundRect">
              <a:avLst/>
            </a:prstGeom>
            <a:noFill/>
            <a:ln w="76200">
              <a:solidFill>
                <a:schemeClr val="accent4"/>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grpSp>
      <p:grpSp>
        <p:nvGrpSpPr>
          <p:cNvPr id="16" name="グループ化 15">
            <a:extLst>
              <a:ext uri="{FF2B5EF4-FFF2-40B4-BE49-F238E27FC236}">
                <a16:creationId xmlns:a16="http://schemas.microsoft.com/office/drawing/2014/main" id="{4CC76B0E-E9FA-231E-E081-00DB36BB2F25}"/>
              </a:ext>
            </a:extLst>
          </p:cNvPr>
          <p:cNvGrpSpPr/>
          <p:nvPr/>
        </p:nvGrpSpPr>
        <p:grpSpPr>
          <a:xfrm>
            <a:off x="6795065" y="650932"/>
            <a:ext cx="5052946" cy="4168192"/>
            <a:chOff x="7284403" y="1189298"/>
            <a:chExt cx="6888457" cy="4168192"/>
          </a:xfrm>
        </p:grpSpPr>
        <p:sp>
          <p:nvSpPr>
            <p:cNvPr id="30" name="テキスト ボックス 29">
              <a:extLst>
                <a:ext uri="{FF2B5EF4-FFF2-40B4-BE49-F238E27FC236}">
                  <a16:creationId xmlns:a16="http://schemas.microsoft.com/office/drawing/2014/main" id="{D5A754C9-3621-758B-3D48-6C8332D10B17}"/>
                </a:ext>
              </a:extLst>
            </p:cNvPr>
            <p:cNvSpPr txBox="1"/>
            <p:nvPr/>
          </p:nvSpPr>
          <p:spPr>
            <a:xfrm>
              <a:off x="7284403" y="1189298"/>
              <a:ext cx="6888457" cy="4168192"/>
            </a:xfrm>
            <a:prstGeom prst="rect">
              <a:avLst/>
            </a:prstGeom>
            <a:noFill/>
          </p:spPr>
          <p:txBody>
            <a:bodyPr wrap="square" rtlCol="0">
              <a:spAutoFit/>
            </a:bodyPr>
            <a:lstStyle/>
            <a:p>
              <a:pPr marL="266700" marR="0" lvl="0" indent="0" algn="l" defTabSz="457200" rtl="0" eaLnBrk="1" fontAlgn="auto" latinLnBrk="0" hangingPunct="1">
                <a:lnSpc>
                  <a:spcPct val="150000"/>
                </a:lnSpc>
                <a:spcBef>
                  <a:spcPts val="0"/>
                </a:spcBef>
                <a:spcAft>
                  <a:spcPts val="0"/>
                </a:spcAft>
                <a:buClrTx/>
                <a:buSzTx/>
                <a:buFontTx/>
                <a:buNone/>
                <a:tabLst/>
                <a:defRPr/>
              </a:pPr>
              <a:r>
                <a:rPr kumimoji="0" lang="ja-JP" altLang="en-US" sz="36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さっきとはんたいに</a:t>
              </a:r>
              <a:endParaRPr kumimoji="0" lang="en-US" altLang="ja-JP" sz="36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266700" marR="0" lvl="0" indent="0" algn="l" defTabSz="457200" rtl="0" eaLnBrk="1" fontAlgn="auto" latinLnBrk="0" hangingPunct="1">
                <a:lnSpc>
                  <a:spcPct val="150000"/>
                </a:lnSpc>
                <a:spcBef>
                  <a:spcPts val="0"/>
                </a:spcBef>
                <a:spcAft>
                  <a:spcPts val="0"/>
                </a:spcAft>
                <a:buClrTx/>
                <a:buSzTx/>
                <a:buFontTx/>
                <a:buNone/>
                <a:tabLst/>
                <a:defRPr/>
              </a:pPr>
              <a:r>
                <a:rPr kumimoji="0" lang="ja-JP" altLang="en-US" sz="36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ハブラシを</a:t>
              </a:r>
              <a:r>
                <a:rPr lang="ja-JP" altLang="en-US" sz="3600" b="1" dirty="0">
                  <a:solidFill>
                    <a:prstClr val="black"/>
                  </a:solidFill>
                  <a:latin typeface="游ゴシック" panose="020B0400000000000000" pitchFamily="50" charset="-128"/>
                  <a:ea typeface="游ゴシック" panose="020B0400000000000000" pitchFamily="50" charset="-128"/>
                </a:rPr>
                <a:t>少しまわし</a:t>
              </a:r>
              <a:endParaRPr kumimoji="0" lang="en-US" altLang="ja-JP" sz="36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266700" marR="0" lvl="0" indent="0" algn="l" defTabSz="457200" rtl="0" eaLnBrk="1" fontAlgn="auto" latinLnBrk="0" hangingPunct="1">
                <a:lnSpc>
                  <a:spcPct val="150000"/>
                </a:lnSpc>
                <a:spcBef>
                  <a:spcPts val="0"/>
                </a:spcBef>
                <a:spcAft>
                  <a:spcPts val="0"/>
                </a:spcAft>
                <a:buClrTx/>
                <a:buSzTx/>
                <a:buFontTx/>
                <a:buNone/>
                <a:tabLst/>
                <a:defRPr/>
              </a:pPr>
              <a:r>
                <a:rPr lang="ja-JP" altLang="en-US" sz="3600" b="1" dirty="0">
                  <a:solidFill>
                    <a:prstClr val="black"/>
                  </a:solidFill>
                  <a:latin typeface="游ゴシック" panose="020B0400000000000000" pitchFamily="50" charset="-128"/>
                  <a:ea typeface="游ゴシック" panose="020B0400000000000000" pitchFamily="50" charset="-128"/>
                </a:rPr>
                <a:t>　　を</a:t>
              </a:r>
              <a:r>
                <a:rPr kumimoji="0" lang="ja-JP" altLang="en-US" sz="36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はのはしっこに</a:t>
              </a:r>
              <a:endParaRPr kumimoji="0" lang="en-US" altLang="ja-JP" sz="36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266700" marR="0" lvl="0" indent="0" algn="l" defTabSz="457200" rtl="0" eaLnBrk="1" fontAlgn="auto" latinLnBrk="0" hangingPunct="1">
                <a:lnSpc>
                  <a:spcPct val="150000"/>
                </a:lnSpc>
                <a:spcBef>
                  <a:spcPts val="0"/>
                </a:spcBef>
                <a:spcAft>
                  <a:spcPts val="0"/>
                </a:spcAft>
                <a:buClrTx/>
                <a:buSzTx/>
                <a:buFontTx/>
                <a:buNone/>
                <a:tabLst/>
                <a:defRPr/>
              </a:pPr>
              <a:r>
                <a:rPr lang="ja-JP" altLang="en-US" sz="3600" b="1" dirty="0">
                  <a:solidFill>
                    <a:prstClr val="black"/>
                  </a:solidFill>
                  <a:latin typeface="游ゴシック" panose="020B0400000000000000" pitchFamily="50" charset="-128"/>
                  <a:ea typeface="游ゴシック" panose="020B0400000000000000" pitchFamily="50" charset="-128"/>
                </a:rPr>
                <a:t>当</a:t>
              </a:r>
              <a:r>
                <a:rPr lang="ja-JP" altLang="en-US" sz="3600" b="1" noProof="0" dirty="0">
                  <a:solidFill>
                    <a:prstClr val="black"/>
                  </a:solidFill>
                  <a:latin typeface="游ゴシック" panose="020B0400000000000000" pitchFamily="50" charset="-128"/>
                  <a:ea typeface="游ゴシック" panose="020B0400000000000000" pitchFamily="50" charset="-128"/>
                </a:rPr>
                <a:t>てて</a:t>
              </a:r>
              <a:r>
                <a:rPr kumimoji="0" lang="ja-JP" altLang="en-US" sz="3600" b="1"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rPr>
                <a:t>たて</a:t>
              </a:r>
              <a:r>
                <a:rPr kumimoji="0" lang="ja-JP" altLang="en-US" sz="36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に小さく</a:t>
              </a:r>
              <a:endParaRPr kumimoji="0" lang="en-US" altLang="ja-JP" sz="36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266700" marR="0" lvl="0" indent="0" algn="l" defTabSz="457200" rtl="0" eaLnBrk="1" fontAlgn="auto" latinLnBrk="0" hangingPunct="1">
                <a:lnSpc>
                  <a:spcPct val="150000"/>
                </a:lnSpc>
                <a:spcBef>
                  <a:spcPts val="0"/>
                </a:spcBef>
                <a:spcAft>
                  <a:spcPts val="0"/>
                </a:spcAft>
                <a:buClrTx/>
                <a:buSzTx/>
                <a:buFontTx/>
                <a:buNone/>
                <a:tabLst/>
                <a:defRPr/>
              </a:pPr>
              <a:r>
                <a:rPr kumimoji="0" lang="ja-JP" altLang="en-US" sz="36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うごかす。</a:t>
              </a:r>
              <a:endParaRPr kumimoji="0" lang="en-US" altLang="ja-JP" sz="36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sp>
          <p:nvSpPr>
            <p:cNvPr id="11" name="テキスト ボックス 10">
              <a:extLst>
                <a:ext uri="{FF2B5EF4-FFF2-40B4-BE49-F238E27FC236}">
                  <a16:creationId xmlns:a16="http://schemas.microsoft.com/office/drawing/2014/main" id="{917B1FCA-DA50-73BA-6A97-85A9665EFFB4}"/>
                </a:ext>
              </a:extLst>
            </p:cNvPr>
            <p:cNvSpPr txBox="1"/>
            <p:nvPr/>
          </p:nvSpPr>
          <p:spPr>
            <a:xfrm>
              <a:off x="7714274" y="3568631"/>
              <a:ext cx="492443" cy="461665"/>
            </a:xfrm>
            <a:prstGeom prst="rect">
              <a:avLst/>
            </a:prstGeom>
            <a:noFill/>
          </p:spPr>
          <p:txBody>
            <a:bodyPr wrap="square" rtlCol="0">
              <a:spAutoFit/>
            </a:bodyPr>
            <a:lstStyle/>
            <a:p>
              <a:r>
                <a:rPr kumimoji="1" lang="ja-JP" altLang="en-US" sz="2400" b="1" dirty="0"/>
                <a:t>あ</a:t>
              </a:r>
            </a:p>
          </p:txBody>
        </p:sp>
      </p:grpSp>
      <p:sp>
        <p:nvSpPr>
          <p:cNvPr id="19" name="矢印: 左 18">
            <a:extLst>
              <a:ext uri="{FF2B5EF4-FFF2-40B4-BE49-F238E27FC236}">
                <a16:creationId xmlns:a16="http://schemas.microsoft.com/office/drawing/2014/main" id="{F99E3E82-810E-0758-D6CE-06152EF849B8}"/>
              </a:ext>
            </a:extLst>
          </p:cNvPr>
          <p:cNvSpPr/>
          <p:nvPr/>
        </p:nvSpPr>
        <p:spPr>
          <a:xfrm>
            <a:off x="5873668" y="2472099"/>
            <a:ext cx="2057462" cy="603535"/>
          </a:xfrm>
          <a:prstGeom prst="leftArrow">
            <a:avLst>
              <a:gd name="adj1" fmla="val 50000"/>
              <a:gd name="adj2" fmla="val 71908"/>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7" name="グループ化 26">
            <a:extLst>
              <a:ext uri="{FF2B5EF4-FFF2-40B4-BE49-F238E27FC236}">
                <a16:creationId xmlns:a16="http://schemas.microsoft.com/office/drawing/2014/main" id="{07B3AB15-F9CD-A4B0-3A7E-9311CEE2791D}"/>
              </a:ext>
            </a:extLst>
          </p:cNvPr>
          <p:cNvGrpSpPr/>
          <p:nvPr/>
        </p:nvGrpSpPr>
        <p:grpSpPr>
          <a:xfrm>
            <a:off x="5391812" y="4787429"/>
            <a:ext cx="6306215" cy="1576316"/>
            <a:chOff x="5391812" y="4955113"/>
            <a:chExt cx="6306215" cy="1576316"/>
          </a:xfrm>
        </p:grpSpPr>
        <p:sp>
          <p:nvSpPr>
            <p:cNvPr id="22" name="正方形/長方形 21">
              <a:extLst>
                <a:ext uri="{FF2B5EF4-FFF2-40B4-BE49-F238E27FC236}">
                  <a16:creationId xmlns:a16="http://schemas.microsoft.com/office/drawing/2014/main" id="{5BD7F29A-76DD-8A21-71FF-4A6FAFE3083F}"/>
                </a:ext>
              </a:extLst>
            </p:cNvPr>
            <p:cNvSpPr/>
            <p:nvPr/>
          </p:nvSpPr>
          <p:spPr>
            <a:xfrm>
              <a:off x="5391812" y="5010568"/>
              <a:ext cx="6306215" cy="1520861"/>
            </a:xfrm>
            <a:prstGeom prst="rect">
              <a:avLst/>
            </a:prstGeom>
            <a:solidFill>
              <a:srgbClr val="FFCCFF"/>
            </a:solidFill>
            <a:ln w="38100">
              <a:solidFill>
                <a:srgbClr val="FF6699"/>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ja-JP" altLang="en-US" sz="4000" dirty="0">
                  <a:solidFill>
                    <a:srgbClr val="FF0000"/>
                  </a:solidFill>
                  <a:latin typeface="+mn-ea"/>
                </a:rPr>
                <a:t>下の前ばも同じように</a:t>
              </a:r>
              <a:endParaRPr lang="en-US" altLang="ja-JP" sz="4000" dirty="0">
                <a:solidFill>
                  <a:srgbClr val="FF0000"/>
                </a:solidFill>
                <a:latin typeface="+mn-ea"/>
              </a:endParaRPr>
            </a:p>
            <a:p>
              <a:pPr algn="ctr"/>
              <a:r>
                <a:rPr lang="ja-JP" altLang="en-US" sz="4000" dirty="0">
                  <a:solidFill>
                    <a:srgbClr val="FF0000"/>
                  </a:solidFill>
                  <a:latin typeface="+mn-ea"/>
                </a:rPr>
                <a:t>みがきましょう</a:t>
              </a:r>
              <a:endParaRPr lang="en-US" altLang="ja-JP" sz="4000" dirty="0">
                <a:solidFill>
                  <a:schemeClr val="tx1"/>
                </a:solidFill>
                <a:latin typeface="+mn-ea"/>
              </a:endParaRPr>
            </a:p>
          </p:txBody>
        </p:sp>
        <p:sp>
          <p:nvSpPr>
            <p:cNvPr id="25" name="テキスト ボックス 24">
              <a:extLst>
                <a:ext uri="{FF2B5EF4-FFF2-40B4-BE49-F238E27FC236}">
                  <a16:creationId xmlns:a16="http://schemas.microsoft.com/office/drawing/2014/main" id="{435DB3AA-4F79-BA48-992E-BF77C6B0480E}"/>
                </a:ext>
              </a:extLst>
            </p:cNvPr>
            <p:cNvSpPr txBox="1"/>
            <p:nvPr/>
          </p:nvSpPr>
          <p:spPr>
            <a:xfrm>
              <a:off x="6902399" y="4983538"/>
              <a:ext cx="800219" cy="461665"/>
            </a:xfrm>
            <a:prstGeom prst="rect">
              <a:avLst/>
            </a:prstGeom>
            <a:noFill/>
          </p:spPr>
          <p:txBody>
            <a:bodyPr wrap="none" rtlCol="0">
              <a:spAutoFit/>
            </a:bodyPr>
            <a:lstStyle/>
            <a:p>
              <a:r>
                <a:rPr kumimoji="1" lang="ja-JP" altLang="en-US" sz="2400" dirty="0">
                  <a:solidFill>
                    <a:srgbClr val="FF0000"/>
                  </a:solidFill>
                </a:rPr>
                <a:t>まえ</a:t>
              </a:r>
            </a:p>
          </p:txBody>
        </p:sp>
        <p:sp>
          <p:nvSpPr>
            <p:cNvPr id="26" name="テキスト ボックス 25">
              <a:extLst>
                <a:ext uri="{FF2B5EF4-FFF2-40B4-BE49-F238E27FC236}">
                  <a16:creationId xmlns:a16="http://schemas.microsoft.com/office/drawing/2014/main" id="{1C07D583-51E5-D96C-CDA6-C7AF0ABA1009}"/>
                </a:ext>
              </a:extLst>
            </p:cNvPr>
            <p:cNvSpPr txBox="1"/>
            <p:nvPr/>
          </p:nvSpPr>
          <p:spPr>
            <a:xfrm>
              <a:off x="8406330" y="4955113"/>
              <a:ext cx="800219" cy="461665"/>
            </a:xfrm>
            <a:prstGeom prst="rect">
              <a:avLst/>
            </a:prstGeom>
            <a:noFill/>
          </p:spPr>
          <p:txBody>
            <a:bodyPr wrap="none" rtlCol="0">
              <a:spAutoFit/>
            </a:bodyPr>
            <a:lstStyle/>
            <a:p>
              <a:r>
                <a:rPr kumimoji="1" lang="ja-JP" altLang="en-US" sz="2400" dirty="0">
                  <a:solidFill>
                    <a:srgbClr val="FF0000"/>
                  </a:solidFill>
                </a:rPr>
                <a:t>おな</a:t>
              </a:r>
            </a:p>
          </p:txBody>
        </p:sp>
      </p:grpSp>
      <p:sp>
        <p:nvSpPr>
          <p:cNvPr id="3" name="フレーム 2">
            <a:extLst>
              <a:ext uri="{FF2B5EF4-FFF2-40B4-BE49-F238E27FC236}">
                <a16:creationId xmlns:a16="http://schemas.microsoft.com/office/drawing/2014/main" id="{4F8A1B57-48E2-C260-D7A0-C6EB087FD827}"/>
              </a:ext>
            </a:extLst>
          </p:cNvPr>
          <p:cNvSpPr/>
          <p:nvPr/>
        </p:nvSpPr>
        <p:spPr>
          <a:xfrm>
            <a:off x="0" y="1"/>
            <a:ext cx="12192000" cy="6858000"/>
          </a:xfrm>
          <a:prstGeom prst="frame">
            <a:avLst>
              <a:gd name="adj1" fmla="val 4278"/>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23" rtl="0" eaLnBrk="1" fontAlgn="auto" latinLnBrk="0" hangingPunct="1">
              <a:lnSpc>
                <a:spcPct val="100000"/>
              </a:lnSpc>
              <a:spcBef>
                <a:spcPts val="0"/>
              </a:spcBef>
              <a:spcAft>
                <a:spcPts val="0"/>
              </a:spcAft>
              <a:buClrTx/>
              <a:buSzTx/>
              <a:buFontTx/>
              <a:buNone/>
              <a:tabLst/>
              <a:defRPr/>
            </a:pPr>
            <a:endParaRPr kumimoji="1" lang="ja-JP" altLang="en-US" sz="1801"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12380426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4.16667E-6 3.33333E-6 L -4.16667E-6 0.12453 " pathEditMode="relative" rAng="0" ptsTypes="AA">
                                      <p:cBhvr>
                                        <p:cTn id="6" dur="1500" fill="hold"/>
                                        <p:tgtEl>
                                          <p:spTgt spid="5"/>
                                        </p:tgtEl>
                                        <p:attrNameLst>
                                          <p:attrName>ppt_x</p:attrName>
                                          <p:attrName>ppt_y</p:attrName>
                                        </p:attrNameLst>
                                      </p:cBhvr>
                                      <p:rCtr x="0" y="6227"/>
                                    </p:animMotion>
                                  </p:childTnLst>
                                </p:cTn>
                              </p:par>
                            </p:childTnLst>
                          </p:cTn>
                        </p:par>
                        <p:par>
                          <p:cTn id="7" fill="hold">
                            <p:stCondLst>
                              <p:cond delay="1500"/>
                            </p:stCondLst>
                            <p:childTnLst>
                              <p:par>
                                <p:cTn id="8" presetID="64" presetClass="path" presetSubtype="0" accel="50000" decel="50000" fill="hold" nodeType="afterEffect">
                                  <p:stCondLst>
                                    <p:cond delay="0"/>
                                  </p:stCondLst>
                                  <p:childTnLst>
                                    <p:animMotion origin="layout" path="M -4.16667E-6 0.12453 L 0.00118 0.00023 " pathEditMode="relative" rAng="0" ptsTypes="AA">
                                      <p:cBhvr>
                                        <p:cTn id="9" dur="1500" fill="hold"/>
                                        <p:tgtEl>
                                          <p:spTgt spid="5"/>
                                        </p:tgtEl>
                                        <p:attrNameLst>
                                          <p:attrName>ppt_x</p:attrName>
                                          <p:attrName>ppt_y</p:attrName>
                                        </p:attrNameLst>
                                      </p:cBhvr>
                                      <p:rCtr x="52" y="-6227"/>
                                    </p:animMotion>
                                  </p:childTnLst>
                                </p:cTn>
                              </p:par>
                            </p:childTnLst>
                          </p:cTn>
                        </p:par>
                        <p:par>
                          <p:cTn id="10" fill="hold">
                            <p:stCondLst>
                              <p:cond delay="3000"/>
                            </p:stCondLst>
                            <p:childTnLst>
                              <p:par>
                                <p:cTn id="11" presetID="42" presetClass="path" presetSubtype="0" accel="50000" decel="50000" fill="hold" nodeType="afterEffect">
                                  <p:stCondLst>
                                    <p:cond delay="0"/>
                                  </p:stCondLst>
                                  <p:childTnLst>
                                    <p:animMotion origin="layout" path="M -4.16667E-6 3.33333E-6 L -4.16667E-6 0.12453 " pathEditMode="relative" rAng="0" ptsTypes="AA">
                                      <p:cBhvr>
                                        <p:cTn id="12" dur="1500" fill="hold"/>
                                        <p:tgtEl>
                                          <p:spTgt spid="5"/>
                                        </p:tgtEl>
                                        <p:attrNameLst>
                                          <p:attrName>ppt_x</p:attrName>
                                          <p:attrName>ppt_y</p:attrName>
                                        </p:attrNameLst>
                                      </p:cBhvr>
                                      <p:rCtr x="0" y="6227"/>
                                    </p:animMotion>
                                  </p:childTnLst>
                                </p:cTn>
                              </p:par>
                            </p:childTnLst>
                          </p:cTn>
                        </p:par>
                        <p:par>
                          <p:cTn id="13" fill="hold">
                            <p:stCondLst>
                              <p:cond delay="4500"/>
                            </p:stCondLst>
                            <p:childTnLst>
                              <p:par>
                                <p:cTn id="14" presetID="64" presetClass="path" presetSubtype="0" accel="50000" decel="50000" fill="hold" nodeType="afterEffect">
                                  <p:stCondLst>
                                    <p:cond delay="0"/>
                                  </p:stCondLst>
                                  <p:childTnLst>
                                    <p:animMotion origin="layout" path="M -4.16667E-6 0.12453 L -4.16667E-6 3.33333E-6 " pathEditMode="relative" rAng="0" ptsTypes="AA">
                                      <p:cBhvr>
                                        <p:cTn id="15" dur="1500" fill="hold"/>
                                        <p:tgtEl>
                                          <p:spTgt spid="5"/>
                                        </p:tgtEl>
                                        <p:attrNameLst>
                                          <p:attrName>ppt_x</p:attrName>
                                          <p:attrName>ppt_y</p:attrName>
                                        </p:attrNameLst>
                                      </p:cBhvr>
                                      <p:rCtr x="0" y="-622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テキスト ボックス 14">
            <a:extLst>
              <a:ext uri="{FF2B5EF4-FFF2-40B4-BE49-F238E27FC236}">
                <a16:creationId xmlns:a16="http://schemas.microsoft.com/office/drawing/2014/main" id="{95B207CA-78D7-831E-BF12-B29678269782}"/>
              </a:ext>
            </a:extLst>
          </p:cNvPr>
          <p:cNvSpPr txBox="1"/>
          <p:nvPr/>
        </p:nvSpPr>
        <p:spPr>
          <a:xfrm>
            <a:off x="1298496" y="1492498"/>
            <a:ext cx="3944132" cy="584775"/>
          </a:xfrm>
          <a:prstGeom prst="rect">
            <a:avLst/>
          </a:prstGeom>
          <a:noFill/>
        </p:spPr>
        <p:txBody>
          <a:bodyPr wrap="square" rtlCol="0">
            <a:spAutoFit/>
          </a:bodyPr>
          <a:lstStyle/>
          <a:p>
            <a:pPr marL="266700"/>
            <a:r>
              <a:rPr lang="ja-JP" altLang="en-US" sz="3200" b="1" dirty="0">
                <a:latin typeface="HGS創英角ﾎﾟｯﾌﾟ体" panose="040B0A00000000000000" pitchFamily="50" charset="-128"/>
                <a:ea typeface="HGS創英角ﾎﾟｯﾌﾟ体" panose="040B0A00000000000000" pitchFamily="50" charset="-128"/>
              </a:rPr>
              <a:t>食べたらみがく。</a:t>
            </a:r>
            <a:endParaRPr lang="en-US" altLang="ja-JP" sz="3200" b="1" dirty="0">
              <a:latin typeface="HGS創英角ﾎﾟｯﾌﾟ体" panose="040B0A00000000000000" pitchFamily="50" charset="-128"/>
              <a:ea typeface="HGS創英角ﾎﾟｯﾌﾟ体" panose="040B0A00000000000000" pitchFamily="50" charset="-128"/>
            </a:endParaRPr>
          </a:p>
        </p:txBody>
      </p:sp>
      <p:grpSp>
        <p:nvGrpSpPr>
          <p:cNvPr id="26" name="グループ化 25">
            <a:extLst>
              <a:ext uri="{FF2B5EF4-FFF2-40B4-BE49-F238E27FC236}">
                <a16:creationId xmlns:a16="http://schemas.microsoft.com/office/drawing/2014/main" id="{A5965AE4-82C0-7773-DA4A-C73C717D8DC5}"/>
              </a:ext>
            </a:extLst>
          </p:cNvPr>
          <p:cNvGrpSpPr/>
          <p:nvPr/>
        </p:nvGrpSpPr>
        <p:grpSpPr>
          <a:xfrm>
            <a:off x="1320464" y="1253703"/>
            <a:ext cx="10776857" cy="1760501"/>
            <a:chOff x="1552362" y="1283426"/>
            <a:chExt cx="10776857" cy="1760501"/>
          </a:xfrm>
        </p:grpSpPr>
        <p:sp>
          <p:nvSpPr>
            <p:cNvPr id="13" name="テキスト ボックス 12">
              <a:extLst>
                <a:ext uri="{FF2B5EF4-FFF2-40B4-BE49-F238E27FC236}">
                  <a16:creationId xmlns:a16="http://schemas.microsoft.com/office/drawing/2014/main" id="{8FD24B81-E3E3-CDD1-EBB3-2A85BC2E6B7A}"/>
                </a:ext>
              </a:extLst>
            </p:cNvPr>
            <p:cNvSpPr txBox="1"/>
            <p:nvPr/>
          </p:nvSpPr>
          <p:spPr>
            <a:xfrm>
              <a:off x="1552362" y="2459152"/>
              <a:ext cx="10776857" cy="584775"/>
            </a:xfrm>
            <a:prstGeom prst="rect">
              <a:avLst/>
            </a:prstGeom>
            <a:noFill/>
          </p:spPr>
          <p:txBody>
            <a:bodyPr wrap="square" rtlCol="0">
              <a:spAutoFit/>
            </a:bodyPr>
            <a:lstStyle/>
            <a:p>
              <a:pPr marL="266700"/>
              <a:r>
                <a:rPr lang="ja-JP" altLang="en-US" sz="3200" b="1" dirty="0">
                  <a:latin typeface="HGS創英角ﾎﾟｯﾌﾟ体" panose="040B0A00000000000000" pitchFamily="50" charset="-128"/>
                  <a:ea typeface="HGS創英角ﾎﾟｯﾌﾟ体" panose="040B0A00000000000000" pitchFamily="50" charset="-128"/>
                </a:rPr>
                <a:t>夜はおうちの人にしあげみがきをしてもらう。</a:t>
              </a:r>
              <a:endParaRPr lang="en-US" altLang="ja-JP" sz="3200" b="1" dirty="0">
                <a:latin typeface="HGS創英角ﾎﾟｯﾌﾟ体" panose="040B0A00000000000000" pitchFamily="50" charset="-128"/>
                <a:ea typeface="HGS創英角ﾎﾟｯﾌﾟ体" panose="040B0A00000000000000" pitchFamily="50" charset="-128"/>
              </a:endParaRPr>
            </a:p>
          </p:txBody>
        </p:sp>
        <p:sp>
          <p:nvSpPr>
            <p:cNvPr id="20" name="テキスト ボックス 19">
              <a:extLst>
                <a:ext uri="{FF2B5EF4-FFF2-40B4-BE49-F238E27FC236}">
                  <a16:creationId xmlns:a16="http://schemas.microsoft.com/office/drawing/2014/main" id="{592E5986-4DD0-E623-074A-AD1867AA3C68}"/>
                </a:ext>
              </a:extLst>
            </p:cNvPr>
            <p:cNvSpPr txBox="1"/>
            <p:nvPr/>
          </p:nvSpPr>
          <p:spPr>
            <a:xfrm>
              <a:off x="1882916" y="1283426"/>
              <a:ext cx="441146" cy="400110"/>
            </a:xfrm>
            <a:prstGeom prst="rect">
              <a:avLst/>
            </a:prstGeom>
            <a:noFill/>
          </p:spPr>
          <p:txBody>
            <a:bodyPr wrap="none" rtlCol="0">
              <a:spAutoFit/>
            </a:bodyPr>
            <a:lstStyle/>
            <a:p>
              <a:r>
                <a:rPr kumimoji="1" lang="ja-JP" altLang="en-US" sz="2000" dirty="0">
                  <a:latin typeface="HGS創英角ﾎﾟｯﾌﾟ体" panose="040B0A00000000000000" pitchFamily="50" charset="-128"/>
                  <a:ea typeface="HGS創英角ﾎﾟｯﾌﾟ体" panose="040B0A00000000000000" pitchFamily="50" charset="-128"/>
                </a:rPr>
                <a:t>た</a:t>
              </a:r>
            </a:p>
          </p:txBody>
        </p:sp>
      </p:grpSp>
      <p:grpSp>
        <p:nvGrpSpPr>
          <p:cNvPr id="27" name="グループ化 26">
            <a:extLst>
              <a:ext uri="{FF2B5EF4-FFF2-40B4-BE49-F238E27FC236}">
                <a16:creationId xmlns:a16="http://schemas.microsoft.com/office/drawing/2014/main" id="{3AD9B380-7998-3241-1F60-BFEE92ABFCB6}"/>
              </a:ext>
            </a:extLst>
          </p:cNvPr>
          <p:cNvGrpSpPr/>
          <p:nvPr/>
        </p:nvGrpSpPr>
        <p:grpSpPr>
          <a:xfrm>
            <a:off x="1320464" y="2261801"/>
            <a:ext cx="10776856" cy="2056378"/>
            <a:chOff x="1554908" y="2210876"/>
            <a:chExt cx="10776856" cy="1949376"/>
          </a:xfrm>
        </p:grpSpPr>
        <p:sp>
          <p:nvSpPr>
            <p:cNvPr id="16" name="テキスト ボックス 15">
              <a:extLst>
                <a:ext uri="{FF2B5EF4-FFF2-40B4-BE49-F238E27FC236}">
                  <a16:creationId xmlns:a16="http://schemas.microsoft.com/office/drawing/2014/main" id="{3E412C51-92F7-0187-80F7-03F4BF72A8ED}"/>
                </a:ext>
              </a:extLst>
            </p:cNvPr>
            <p:cNvSpPr txBox="1"/>
            <p:nvPr/>
          </p:nvSpPr>
          <p:spPr>
            <a:xfrm>
              <a:off x="1554908" y="3083034"/>
              <a:ext cx="10776856" cy="1077218"/>
            </a:xfrm>
            <a:prstGeom prst="rect">
              <a:avLst/>
            </a:prstGeom>
            <a:noFill/>
          </p:spPr>
          <p:txBody>
            <a:bodyPr wrap="square" rtlCol="0">
              <a:spAutoFit/>
            </a:bodyPr>
            <a:lstStyle/>
            <a:p>
              <a:pPr marL="266700"/>
              <a:r>
                <a:rPr lang="ja-JP" altLang="en-US" sz="3200" b="1" dirty="0">
                  <a:latin typeface="HGS創英角ﾎﾟｯﾌﾟ体" panose="040B0A00000000000000" pitchFamily="50" charset="-128"/>
                  <a:ea typeface="HGS創英角ﾎﾟｯﾌﾟ体" panose="040B0A00000000000000" pitchFamily="50" charset="-128"/>
                </a:rPr>
                <a:t>おやつは１日１回で、</a:t>
              </a:r>
              <a:endParaRPr lang="en-US" altLang="ja-JP" sz="3200" b="1" dirty="0">
                <a:latin typeface="HGS創英角ﾎﾟｯﾌﾟ体" panose="040B0A00000000000000" pitchFamily="50" charset="-128"/>
                <a:ea typeface="HGS創英角ﾎﾟｯﾌﾟ体" panose="040B0A00000000000000" pitchFamily="50" charset="-128"/>
              </a:endParaRPr>
            </a:p>
            <a:p>
              <a:pPr marL="266700"/>
              <a:r>
                <a:rPr lang="ja-JP" altLang="en-US" sz="3200" b="1" dirty="0">
                  <a:latin typeface="HGS創英角ﾎﾟｯﾌﾟ体" panose="040B0A00000000000000" pitchFamily="50" charset="-128"/>
                  <a:ea typeface="HGS創英角ﾎﾟｯﾌﾟ体" panose="040B0A00000000000000" pitchFamily="50" charset="-128"/>
                </a:rPr>
                <a:t>ジュースはできるだけのまない。</a:t>
              </a:r>
              <a:endParaRPr lang="en-US" altLang="ja-JP" sz="3200" b="1" dirty="0">
                <a:latin typeface="HGS創英角ﾎﾟｯﾌﾟ体" panose="040B0A00000000000000" pitchFamily="50" charset="-128"/>
                <a:ea typeface="HGS創英角ﾎﾟｯﾌﾟ体" panose="040B0A00000000000000" pitchFamily="50" charset="-128"/>
              </a:endParaRPr>
            </a:p>
          </p:txBody>
        </p:sp>
        <p:sp>
          <p:nvSpPr>
            <p:cNvPr id="21" name="テキスト ボックス 20">
              <a:extLst>
                <a:ext uri="{FF2B5EF4-FFF2-40B4-BE49-F238E27FC236}">
                  <a16:creationId xmlns:a16="http://schemas.microsoft.com/office/drawing/2014/main" id="{C24B82C0-1A60-AE63-476E-BD828F5DCE09}"/>
                </a:ext>
              </a:extLst>
            </p:cNvPr>
            <p:cNvSpPr txBox="1"/>
            <p:nvPr/>
          </p:nvSpPr>
          <p:spPr>
            <a:xfrm>
              <a:off x="1775242" y="2210876"/>
              <a:ext cx="697627" cy="400110"/>
            </a:xfrm>
            <a:prstGeom prst="rect">
              <a:avLst/>
            </a:prstGeom>
            <a:noFill/>
          </p:spPr>
          <p:txBody>
            <a:bodyPr wrap="none" rtlCol="0">
              <a:spAutoFit/>
            </a:bodyPr>
            <a:lstStyle/>
            <a:p>
              <a:r>
                <a:rPr kumimoji="1" lang="ja-JP" altLang="en-US" sz="2000" dirty="0">
                  <a:latin typeface="HGS創英角ﾎﾟｯﾌﾟ体" panose="040B0A00000000000000" pitchFamily="50" charset="-128"/>
                  <a:ea typeface="HGS創英角ﾎﾟｯﾌﾟ体" panose="040B0A00000000000000" pitchFamily="50" charset="-128"/>
                </a:rPr>
                <a:t>よる</a:t>
              </a:r>
            </a:p>
          </p:txBody>
        </p:sp>
      </p:grpSp>
      <p:grpSp>
        <p:nvGrpSpPr>
          <p:cNvPr id="28" name="グループ化 27">
            <a:extLst>
              <a:ext uri="{FF2B5EF4-FFF2-40B4-BE49-F238E27FC236}">
                <a16:creationId xmlns:a16="http://schemas.microsoft.com/office/drawing/2014/main" id="{2C6C6E74-A0A5-1E7D-3458-83BED131F379}"/>
              </a:ext>
            </a:extLst>
          </p:cNvPr>
          <p:cNvGrpSpPr/>
          <p:nvPr/>
        </p:nvGrpSpPr>
        <p:grpSpPr>
          <a:xfrm>
            <a:off x="1298496" y="4140653"/>
            <a:ext cx="10776855" cy="1385547"/>
            <a:chOff x="1554909" y="4162928"/>
            <a:chExt cx="10776855" cy="1385547"/>
          </a:xfrm>
        </p:grpSpPr>
        <p:sp>
          <p:nvSpPr>
            <p:cNvPr id="17" name="テキスト ボックス 16">
              <a:extLst>
                <a:ext uri="{FF2B5EF4-FFF2-40B4-BE49-F238E27FC236}">
                  <a16:creationId xmlns:a16="http://schemas.microsoft.com/office/drawing/2014/main" id="{9FF231EC-80AE-D11E-D47E-09B6C3617677}"/>
                </a:ext>
              </a:extLst>
            </p:cNvPr>
            <p:cNvSpPr txBox="1"/>
            <p:nvPr/>
          </p:nvSpPr>
          <p:spPr>
            <a:xfrm>
              <a:off x="1554909" y="4340452"/>
              <a:ext cx="10776855" cy="1208023"/>
            </a:xfrm>
            <a:prstGeom prst="rect">
              <a:avLst/>
            </a:prstGeom>
            <a:noFill/>
          </p:spPr>
          <p:txBody>
            <a:bodyPr wrap="square" rtlCol="0">
              <a:spAutoFit/>
            </a:bodyPr>
            <a:lstStyle/>
            <a:p>
              <a:pPr marL="266700"/>
              <a:r>
                <a:rPr lang="ja-JP" altLang="en-US" sz="3200" b="1" dirty="0">
                  <a:latin typeface="HGS創英角ﾎﾟｯﾌﾟ体" panose="040B0A00000000000000" pitchFamily="50" charset="-128"/>
                  <a:ea typeface="HGS創英角ﾎﾟｯﾌﾟ体" panose="040B0A00000000000000" pitchFamily="50" charset="-128"/>
                </a:rPr>
                <a:t>年に１回は、むしばがなくても、</a:t>
              </a:r>
              <a:endParaRPr lang="en-US" altLang="ja-JP" sz="3200" b="1" dirty="0">
                <a:latin typeface="HGS創英角ﾎﾟｯﾌﾟ体" panose="040B0A00000000000000" pitchFamily="50" charset="-128"/>
                <a:ea typeface="HGS創英角ﾎﾟｯﾌﾟ体" panose="040B0A00000000000000" pitchFamily="50" charset="-128"/>
              </a:endParaRPr>
            </a:p>
            <a:p>
              <a:pPr marL="266700">
                <a:lnSpc>
                  <a:spcPct val="150000"/>
                </a:lnSpc>
              </a:pPr>
              <a:r>
                <a:rPr lang="ja-JP" altLang="en-US" sz="3200" b="1" dirty="0">
                  <a:latin typeface="HGS創英角ﾎﾟｯﾌﾟ体" panose="040B0A00000000000000" pitchFamily="50" charset="-128"/>
                  <a:ea typeface="HGS創英角ﾎﾟｯﾌﾟ体" panose="040B0A00000000000000" pitchFamily="50" charset="-128"/>
                </a:rPr>
                <a:t>はいしゃさんに行く。</a:t>
              </a:r>
              <a:endParaRPr lang="en-US" altLang="ja-JP" sz="3200" b="1" dirty="0">
                <a:latin typeface="HGS創英角ﾎﾟｯﾌﾟ体" panose="040B0A00000000000000" pitchFamily="50" charset="-128"/>
                <a:ea typeface="HGS創英角ﾎﾟｯﾌﾟ体" panose="040B0A00000000000000" pitchFamily="50" charset="-128"/>
              </a:endParaRPr>
            </a:p>
          </p:txBody>
        </p:sp>
        <p:sp>
          <p:nvSpPr>
            <p:cNvPr id="22" name="テキスト ボックス 21">
              <a:extLst>
                <a:ext uri="{FF2B5EF4-FFF2-40B4-BE49-F238E27FC236}">
                  <a16:creationId xmlns:a16="http://schemas.microsoft.com/office/drawing/2014/main" id="{7C62E156-40C6-0EE7-F07E-218C4611E677}"/>
                </a:ext>
              </a:extLst>
            </p:cNvPr>
            <p:cNvSpPr txBox="1"/>
            <p:nvPr/>
          </p:nvSpPr>
          <p:spPr>
            <a:xfrm>
              <a:off x="3004140" y="4162928"/>
              <a:ext cx="697627" cy="400110"/>
            </a:xfrm>
            <a:prstGeom prst="rect">
              <a:avLst/>
            </a:prstGeom>
            <a:noFill/>
          </p:spPr>
          <p:txBody>
            <a:bodyPr wrap="none" rtlCol="0">
              <a:spAutoFit/>
            </a:bodyPr>
            <a:lstStyle/>
            <a:p>
              <a:r>
                <a:rPr kumimoji="1" lang="ja-JP" altLang="en-US" sz="2000" dirty="0">
                  <a:latin typeface="HGS創英角ﾎﾟｯﾌﾟ体" panose="040B0A00000000000000" pitchFamily="50" charset="-128"/>
                  <a:ea typeface="HGS創英角ﾎﾟｯﾌﾟ体" panose="040B0A00000000000000" pitchFamily="50" charset="-128"/>
                </a:rPr>
                <a:t>かい</a:t>
              </a:r>
            </a:p>
          </p:txBody>
        </p:sp>
      </p:grpSp>
      <p:grpSp>
        <p:nvGrpSpPr>
          <p:cNvPr id="29" name="グループ化 28">
            <a:extLst>
              <a:ext uri="{FF2B5EF4-FFF2-40B4-BE49-F238E27FC236}">
                <a16:creationId xmlns:a16="http://schemas.microsoft.com/office/drawing/2014/main" id="{017A492F-FFFD-9454-9521-4263A3801D94}"/>
              </a:ext>
            </a:extLst>
          </p:cNvPr>
          <p:cNvGrpSpPr/>
          <p:nvPr/>
        </p:nvGrpSpPr>
        <p:grpSpPr>
          <a:xfrm>
            <a:off x="1369726" y="5545234"/>
            <a:ext cx="10776855" cy="797859"/>
            <a:chOff x="1655366" y="5391168"/>
            <a:chExt cx="10776855" cy="797859"/>
          </a:xfrm>
        </p:grpSpPr>
        <p:sp>
          <p:nvSpPr>
            <p:cNvPr id="18" name="テキスト ボックス 17">
              <a:extLst>
                <a:ext uri="{FF2B5EF4-FFF2-40B4-BE49-F238E27FC236}">
                  <a16:creationId xmlns:a16="http://schemas.microsoft.com/office/drawing/2014/main" id="{42664E63-B779-8064-E88F-155CA157A476}"/>
                </a:ext>
              </a:extLst>
            </p:cNvPr>
            <p:cNvSpPr txBox="1"/>
            <p:nvPr/>
          </p:nvSpPr>
          <p:spPr>
            <a:xfrm>
              <a:off x="1655366" y="5604252"/>
              <a:ext cx="10776855" cy="584775"/>
            </a:xfrm>
            <a:prstGeom prst="rect">
              <a:avLst/>
            </a:prstGeom>
            <a:noFill/>
          </p:spPr>
          <p:txBody>
            <a:bodyPr wrap="square" rtlCol="0">
              <a:spAutoFit/>
            </a:bodyPr>
            <a:lstStyle/>
            <a:p>
              <a:pPr marL="266700"/>
              <a:r>
                <a:rPr lang="ja-JP" altLang="en-US" sz="3200" b="1" dirty="0">
                  <a:latin typeface="HGS創英角ﾎﾟｯﾌﾟ体" panose="040B0A00000000000000" pitchFamily="50" charset="-128"/>
                  <a:ea typeface="HGS創英角ﾎﾟｯﾌﾟ体" panose="040B0A00000000000000" pitchFamily="50" charset="-128"/>
                </a:rPr>
                <a:t>よくかんで食べる。（１口３０回）</a:t>
              </a:r>
              <a:endParaRPr lang="en-US" altLang="ja-JP" sz="3200" b="1" dirty="0">
                <a:latin typeface="HGS創英角ﾎﾟｯﾌﾟ体" panose="040B0A00000000000000" pitchFamily="50" charset="-128"/>
                <a:ea typeface="HGS創英角ﾎﾟｯﾌﾟ体" panose="040B0A00000000000000" pitchFamily="50" charset="-128"/>
              </a:endParaRPr>
            </a:p>
          </p:txBody>
        </p:sp>
        <p:sp>
          <p:nvSpPr>
            <p:cNvPr id="23" name="テキスト ボックス 22">
              <a:extLst>
                <a:ext uri="{FF2B5EF4-FFF2-40B4-BE49-F238E27FC236}">
                  <a16:creationId xmlns:a16="http://schemas.microsoft.com/office/drawing/2014/main" id="{EF718F2E-251E-9FAA-349B-A46E1E3466BC}"/>
                </a:ext>
              </a:extLst>
            </p:cNvPr>
            <p:cNvSpPr txBox="1"/>
            <p:nvPr/>
          </p:nvSpPr>
          <p:spPr>
            <a:xfrm>
              <a:off x="7581295" y="5391168"/>
              <a:ext cx="697627" cy="400110"/>
            </a:xfrm>
            <a:prstGeom prst="rect">
              <a:avLst/>
            </a:prstGeom>
            <a:noFill/>
          </p:spPr>
          <p:txBody>
            <a:bodyPr wrap="none" rtlCol="0">
              <a:spAutoFit/>
            </a:bodyPr>
            <a:lstStyle/>
            <a:p>
              <a:r>
                <a:rPr kumimoji="1" lang="ja-JP" altLang="en-US" sz="2000" dirty="0">
                  <a:latin typeface="HGS創英角ﾎﾟｯﾌﾟ体" panose="040B0A00000000000000" pitchFamily="50" charset="-128"/>
                  <a:ea typeface="HGS創英角ﾎﾟｯﾌﾟ体" panose="040B0A00000000000000" pitchFamily="50" charset="-128"/>
                </a:rPr>
                <a:t>かい</a:t>
              </a:r>
            </a:p>
          </p:txBody>
        </p:sp>
      </p:grpSp>
      <p:pic>
        <p:nvPicPr>
          <p:cNvPr id="25" name="図 24" descr="黒い背景と白い文字&#10;&#10;中程度の精度で自動的に生成された説明">
            <a:extLst>
              <a:ext uri="{FF2B5EF4-FFF2-40B4-BE49-F238E27FC236}">
                <a16:creationId xmlns:a16="http://schemas.microsoft.com/office/drawing/2014/main" id="{A9500CA0-3908-3194-9F13-6C009792F2B9}"/>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033337" y="1513488"/>
            <a:ext cx="530319" cy="621862"/>
          </a:xfrm>
          <a:prstGeom prst="rect">
            <a:avLst/>
          </a:prstGeom>
        </p:spPr>
      </p:pic>
      <p:pic>
        <p:nvPicPr>
          <p:cNvPr id="3" name="図 2" descr="花の模様と文字の加工写真&#10;&#10;低い精度で自動的に生成された説明">
            <a:extLst>
              <a:ext uri="{FF2B5EF4-FFF2-40B4-BE49-F238E27FC236}">
                <a16:creationId xmlns:a16="http://schemas.microsoft.com/office/drawing/2014/main" id="{DF6DC523-33BC-0B59-F26C-54277FC17CDD}"/>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057849" y="3508819"/>
            <a:ext cx="530319" cy="602514"/>
          </a:xfrm>
          <a:prstGeom prst="rect">
            <a:avLst/>
          </a:prstGeom>
        </p:spPr>
      </p:pic>
      <p:pic>
        <p:nvPicPr>
          <p:cNvPr id="6" name="図 5" descr="電車 が含まれている画像&#10;&#10;自動的に生成された説明">
            <a:extLst>
              <a:ext uri="{FF2B5EF4-FFF2-40B4-BE49-F238E27FC236}">
                <a16:creationId xmlns:a16="http://schemas.microsoft.com/office/drawing/2014/main" id="{5393994A-515A-B85A-5E3B-AE59C3750C0B}"/>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1057849" y="4592427"/>
            <a:ext cx="530319" cy="621862"/>
          </a:xfrm>
          <a:prstGeom prst="rect">
            <a:avLst/>
          </a:prstGeom>
        </p:spPr>
      </p:pic>
      <p:pic>
        <p:nvPicPr>
          <p:cNvPr id="9" name="図 8" descr="座る, ケーキ, 暗い, テーブル が含まれている画像&#10;&#10;自動的に生成された説明">
            <a:extLst>
              <a:ext uri="{FF2B5EF4-FFF2-40B4-BE49-F238E27FC236}">
                <a16:creationId xmlns:a16="http://schemas.microsoft.com/office/drawing/2014/main" id="{7DA2072E-03B8-E4B2-D93D-F1D9A3B90890}"/>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1052760" y="5764995"/>
            <a:ext cx="535408" cy="627830"/>
          </a:xfrm>
          <a:prstGeom prst="rect">
            <a:avLst/>
          </a:prstGeom>
        </p:spPr>
      </p:pic>
      <p:grpSp>
        <p:nvGrpSpPr>
          <p:cNvPr id="14" name="グループ化 13">
            <a:extLst>
              <a:ext uri="{FF2B5EF4-FFF2-40B4-BE49-F238E27FC236}">
                <a16:creationId xmlns:a16="http://schemas.microsoft.com/office/drawing/2014/main" id="{7704E676-A773-954C-3B14-30905CF761DC}"/>
              </a:ext>
            </a:extLst>
          </p:cNvPr>
          <p:cNvGrpSpPr/>
          <p:nvPr/>
        </p:nvGrpSpPr>
        <p:grpSpPr>
          <a:xfrm>
            <a:off x="560146" y="310275"/>
            <a:ext cx="3738522" cy="1094852"/>
            <a:chOff x="3998489" y="274893"/>
            <a:chExt cx="3738522" cy="1094852"/>
          </a:xfrm>
        </p:grpSpPr>
        <p:sp>
          <p:nvSpPr>
            <p:cNvPr id="7" name="テキスト ボックス 6">
              <a:extLst>
                <a:ext uri="{FF2B5EF4-FFF2-40B4-BE49-F238E27FC236}">
                  <a16:creationId xmlns:a16="http://schemas.microsoft.com/office/drawing/2014/main" id="{D6DC834D-507B-EAD3-EADD-B191AD97241C}"/>
                </a:ext>
              </a:extLst>
            </p:cNvPr>
            <p:cNvSpPr txBox="1"/>
            <p:nvPr/>
          </p:nvSpPr>
          <p:spPr>
            <a:xfrm>
              <a:off x="4471680" y="274893"/>
              <a:ext cx="3265331" cy="1094852"/>
            </a:xfrm>
            <a:prstGeom prst="rect">
              <a:avLst/>
            </a:prstGeom>
            <a:noFill/>
          </p:spPr>
          <p:txBody>
            <a:bodyPr wrap="square" rtlCol="0">
              <a:spAutoFit/>
            </a:bodyPr>
            <a:lstStyle/>
            <a:p>
              <a:pPr marL="0" marR="0" lvl="0" indent="0" algn="ctr" defTabSz="457200" rtl="0" eaLnBrk="1" fontAlgn="auto" latinLnBrk="0" hangingPunct="1">
                <a:lnSpc>
                  <a:spcPct val="150000"/>
                </a:lnSpc>
                <a:spcBef>
                  <a:spcPts val="0"/>
                </a:spcBef>
                <a:spcAft>
                  <a:spcPts val="0"/>
                </a:spcAft>
                <a:buClrTx/>
                <a:buSzTx/>
                <a:buFontTx/>
                <a:buNone/>
                <a:tabLst/>
                <a:defRPr/>
              </a:pPr>
              <a:r>
                <a:rPr kumimoji="1" lang="ja-JP" altLang="en-US" sz="4800" b="1" kern="100" dirty="0">
                  <a:solidFill>
                    <a:prstClr val="black"/>
                  </a:solidFill>
                  <a:latin typeface="游ゴシック" panose="020B0400000000000000" pitchFamily="50" charset="-128"/>
                  <a:ea typeface="游ゴシック" panose="020B0400000000000000" pitchFamily="50" charset="-128"/>
                  <a:cs typeface="Times New Roman" panose="02020603050405020304" pitchFamily="18" charset="0"/>
                </a:rPr>
                <a:t>やくそく</a:t>
              </a:r>
              <a:endParaRPr kumimoji="1" lang="en-US" altLang="ja-JP" sz="4800" b="1" i="0" u="none" strike="noStrike" kern="1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Times New Roman" panose="02020603050405020304" pitchFamily="18" charset="0"/>
              </a:endParaRPr>
            </a:p>
          </p:txBody>
        </p:sp>
        <p:pic>
          <p:nvPicPr>
            <p:cNvPr id="11" name="図 10" descr="カップ, 座る, オレンジ, 光 が含まれている画像&#10;&#10;自動的に生成された説明">
              <a:extLst>
                <a:ext uri="{FF2B5EF4-FFF2-40B4-BE49-F238E27FC236}">
                  <a16:creationId xmlns:a16="http://schemas.microsoft.com/office/drawing/2014/main" id="{E339FDFB-7349-138F-36F8-5CDB38917877}"/>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3998489" y="500795"/>
              <a:ext cx="781075" cy="781075"/>
            </a:xfrm>
            <a:prstGeom prst="rect">
              <a:avLst/>
            </a:prstGeom>
          </p:spPr>
        </p:pic>
      </p:grpSp>
      <p:pic>
        <p:nvPicPr>
          <p:cNvPr id="31" name="図 30" descr="ゲームのキャラクター&#10;&#10;低い精度で自動的に生成された説明">
            <a:extLst>
              <a:ext uri="{FF2B5EF4-FFF2-40B4-BE49-F238E27FC236}">
                <a16:creationId xmlns:a16="http://schemas.microsoft.com/office/drawing/2014/main" id="{718CA30B-20AE-74E8-867C-AB354A67E849}"/>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10005921" y="3874479"/>
            <a:ext cx="1854880" cy="1854880"/>
          </a:xfrm>
          <a:prstGeom prst="rect">
            <a:avLst/>
          </a:prstGeom>
        </p:spPr>
      </p:pic>
      <p:pic>
        <p:nvPicPr>
          <p:cNvPr id="35" name="図 34">
            <a:extLst>
              <a:ext uri="{FF2B5EF4-FFF2-40B4-BE49-F238E27FC236}">
                <a16:creationId xmlns:a16="http://schemas.microsoft.com/office/drawing/2014/main" id="{FDC9BF5D-AB6E-3EC2-0C48-04B12610B8C9}"/>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7351866" y="613566"/>
            <a:ext cx="1320679" cy="1593760"/>
          </a:xfrm>
          <a:prstGeom prst="rect">
            <a:avLst/>
          </a:prstGeom>
        </p:spPr>
      </p:pic>
      <p:pic>
        <p:nvPicPr>
          <p:cNvPr id="37" name="図 36">
            <a:extLst>
              <a:ext uri="{FF2B5EF4-FFF2-40B4-BE49-F238E27FC236}">
                <a16:creationId xmlns:a16="http://schemas.microsoft.com/office/drawing/2014/main" id="{0D334FFC-21A5-E1D0-C262-3E20F53F828A}"/>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1023332" y="2438264"/>
            <a:ext cx="594264" cy="651743"/>
          </a:xfrm>
          <a:prstGeom prst="rect">
            <a:avLst/>
          </a:prstGeom>
        </p:spPr>
      </p:pic>
      <p:pic>
        <p:nvPicPr>
          <p:cNvPr id="40" name="図 39" descr="時計, 部屋 が含まれている画像&#10;&#10;自動的に生成された説明">
            <a:extLst>
              <a:ext uri="{FF2B5EF4-FFF2-40B4-BE49-F238E27FC236}">
                <a16:creationId xmlns:a16="http://schemas.microsoft.com/office/drawing/2014/main" id="{452BE0FC-1974-BF51-651D-B1EC857A90D8}"/>
              </a:ext>
            </a:extLst>
          </p:cNvPr>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8271699" y="4830878"/>
            <a:ext cx="1854880" cy="1854880"/>
          </a:xfrm>
          <a:prstGeom prst="rect">
            <a:avLst/>
          </a:prstGeom>
        </p:spPr>
      </p:pic>
      <p:pic>
        <p:nvPicPr>
          <p:cNvPr id="42" name="図 41" descr="コンピュータ, ノートパソコン, 電話, ストリート が含まれている画像&#10;&#10;自動的に生成された説明">
            <a:extLst>
              <a:ext uri="{FF2B5EF4-FFF2-40B4-BE49-F238E27FC236}">
                <a16:creationId xmlns:a16="http://schemas.microsoft.com/office/drawing/2014/main" id="{73597598-E63A-D39E-0D8A-D18FFD7EA145}"/>
              </a:ext>
            </a:extLst>
          </p:cNvPr>
          <p:cNvPicPr>
            <a:picLocks noChangeAspect="1"/>
          </p:cNvPicPr>
          <p:nvPr/>
        </p:nvPicPr>
        <p:blipFill>
          <a:blip r:embed="rId12" cstate="print">
            <a:extLst>
              <a:ext uri="{28A0092B-C50C-407E-A947-70E740481C1C}">
                <a14:useLocalDpi xmlns:a14="http://schemas.microsoft.com/office/drawing/2010/main"/>
              </a:ext>
            </a:extLst>
          </a:blip>
          <a:stretch>
            <a:fillRect/>
          </a:stretch>
        </p:blipFill>
        <p:spPr>
          <a:xfrm>
            <a:off x="10584601" y="876874"/>
            <a:ext cx="1330734" cy="1231564"/>
          </a:xfrm>
          <a:prstGeom prst="rect">
            <a:avLst/>
          </a:prstGeom>
        </p:spPr>
      </p:pic>
      <p:pic>
        <p:nvPicPr>
          <p:cNvPr id="33" name="図 32" descr="クマ, 座る, テーブル, 女の子 が含まれている画像&#10;&#10;自動的に生成された説明">
            <a:extLst>
              <a:ext uri="{FF2B5EF4-FFF2-40B4-BE49-F238E27FC236}">
                <a16:creationId xmlns:a16="http://schemas.microsoft.com/office/drawing/2014/main" id="{5D607A77-D0E1-F9C3-2D24-1C18E693C6A4}"/>
              </a:ext>
            </a:extLst>
          </p:cNvPr>
          <p:cNvPicPr>
            <a:picLocks noChangeAspect="1"/>
          </p:cNvPicPr>
          <p:nvPr/>
        </p:nvPicPr>
        <p:blipFill>
          <a:blip r:embed="rId13" cstate="print">
            <a:extLst>
              <a:ext uri="{28A0092B-C50C-407E-A947-70E740481C1C}">
                <a14:useLocalDpi xmlns:a14="http://schemas.microsoft.com/office/drawing/2010/main"/>
              </a:ext>
            </a:extLst>
          </a:blip>
          <a:stretch>
            <a:fillRect/>
          </a:stretch>
        </p:blipFill>
        <p:spPr>
          <a:xfrm>
            <a:off x="10086878" y="1352900"/>
            <a:ext cx="1643925" cy="1865447"/>
          </a:xfrm>
          <a:prstGeom prst="rect">
            <a:avLst/>
          </a:prstGeom>
        </p:spPr>
      </p:pic>
      <p:pic>
        <p:nvPicPr>
          <p:cNvPr id="44" name="図 43" descr="座る が含まれている画像&#10;&#10;自動的に生成された説明">
            <a:extLst>
              <a:ext uri="{FF2B5EF4-FFF2-40B4-BE49-F238E27FC236}">
                <a16:creationId xmlns:a16="http://schemas.microsoft.com/office/drawing/2014/main" id="{AF12D23D-CEC2-1B09-5C5D-61FB825C2E2E}"/>
              </a:ext>
            </a:extLst>
          </p:cNvPr>
          <p:cNvPicPr>
            <a:picLocks noChangeAspect="1"/>
          </p:cNvPicPr>
          <p:nvPr/>
        </p:nvPicPr>
        <p:blipFill>
          <a:blip r:embed="rId14" cstate="print">
            <a:extLst>
              <a:ext uri="{28A0092B-C50C-407E-A947-70E740481C1C}">
                <a14:useLocalDpi xmlns:a14="http://schemas.microsoft.com/office/drawing/2010/main"/>
              </a:ext>
            </a:extLst>
          </a:blip>
          <a:stretch>
            <a:fillRect/>
          </a:stretch>
        </p:blipFill>
        <p:spPr>
          <a:xfrm>
            <a:off x="4840135" y="574232"/>
            <a:ext cx="1439072" cy="1559552"/>
          </a:xfrm>
          <a:prstGeom prst="rect">
            <a:avLst/>
          </a:prstGeom>
        </p:spPr>
      </p:pic>
      <p:sp>
        <p:nvSpPr>
          <p:cNvPr id="45" name="矢印: 右 44">
            <a:extLst>
              <a:ext uri="{FF2B5EF4-FFF2-40B4-BE49-F238E27FC236}">
                <a16:creationId xmlns:a16="http://schemas.microsoft.com/office/drawing/2014/main" id="{2773238A-35C1-9FEF-4FE9-6C4ADFCD5667}"/>
              </a:ext>
            </a:extLst>
          </p:cNvPr>
          <p:cNvSpPr/>
          <p:nvPr/>
        </p:nvSpPr>
        <p:spPr>
          <a:xfrm>
            <a:off x="6279207" y="1405126"/>
            <a:ext cx="1085479" cy="669711"/>
          </a:xfrm>
          <a:prstGeom prst="rightArrow">
            <a:avLst>
              <a:gd name="adj1" fmla="val 50000"/>
              <a:gd name="adj2" fmla="val 7384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7" name="図 46" descr="座る, テーブル, ケーキ, 電車 が含まれている画像&#10;&#10;自動的に生成された説明">
            <a:extLst>
              <a:ext uri="{FF2B5EF4-FFF2-40B4-BE49-F238E27FC236}">
                <a16:creationId xmlns:a16="http://schemas.microsoft.com/office/drawing/2014/main" id="{78B5AA9D-75A8-6A79-0854-5E3031F10528}"/>
              </a:ext>
            </a:extLst>
          </p:cNvPr>
          <p:cNvPicPr>
            <a:picLocks noChangeAspect="1"/>
          </p:cNvPicPr>
          <p:nvPr/>
        </p:nvPicPr>
        <p:blipFill>
          <a:blip r:embed="rId15" cstate="print">
            <a:extLst>
              <a:ext uri="{28A0092B-C50C-407E-A947-70E740481C1C}">
                <a14:useLocalDpi xmlns:a14="http://schemas.microsoft.com/office/drawing/2010/main"/>
              </a:ext>
            </a:extLst>
          </a:blip>
          <a:stretch>
            <a:fillRect/>
          </a:stretch>
        </p:blipFill>
        <p:spPr>
          <a:xfrm>
            <a:off x="8254018" y="3141677"/>
            <a:ext cx="722676" cy="1798834"/>
          </a:xfrm>
          <a:prstGeom prst="rect">
            <a:avLst/>
          </a:prstGeom>
        </p:spPr>
      </p:pic>
      <p:sp>
        <p:nvSpPr>
          <p:cNvPr id="38" name="乗算記号 37">
            <a:extLst>
              <a:ext uri="{FF2B5EF4-FFF2-40B4-BE49-F238E27FC236}">
                <a16:creationId xmlns:a16="http://schemas.microsoft.com/office/drawing/2014/main" id="{1E4BC849-FD21-4072-F11E-C7B6AEAE20E7}"/>
              </a:ext>
            </a:extLst>
          </p:cNvPr>
          <p:cNvSpPr/>
          <p:nvPr/>
        </p:nvSpPr>
        <p:spPr>
          <a:xfrm>
            <a:off x="7564409" y="3094420"/>
            <a:ext cx="2101894" cy="1983277"/>
          </a:xfrm>
          <a:prstGeom prst="mathMultiply">
            <a:avLst>
              <a:gd name="adj1" fmla="val 9823"/>
            </a:avLst>
          </a:prstGeom>
          <a:solidFill>
            <a:srgbClr val="4472C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n w="0"/>
              <a:solidFill>
                <a:schemeClr val="tx1"/>
              </a:solidFill>
              <a:effectLst>
                <a:outerShdw blurRad="38100" dist="25400" dir="5400000" algn="ctr" rotWithShape="0">
                  <a:srgbClr val="6E747A">
                    <a:alpha val="43000"/>
                  </a:srgbClr>
                </a:outerShdw>
              </a:effectLst>
            </a:endParaRPr>
          </a:p>
        </p:txBody>
      </p:sp>
      <p:sp>
        <p:nvSpPr>
          <p:cNvPr id="2" name="テキスト ボックス 1">
            <a:extLst>
              <a:ext uri="{FF2B5EF4-FFF2-40B4-BE49-F238E27FC236}">
                <a16:creationId xmlns:a16="http://schemas.microsoft.com/office/drawing/2014/main" id="{2866341C-6AE2-1046-F52F-DD33856D5409}"/>
              </a:ext>
            </a:extLst>
          </p:cNvPr>
          <p:cNvSpPr txBox="1"/>
          <p:nvPr/>
        </p:nvSpPr>
        <p:spPr>
          <a:xfrm>
            <a:off x="4435765" y="2956851"/>
            <a:ext cx="697627" cy="400110"/>
          </a:xfrm>
          <a:prstGeom prst="rect">
            <a:avLst/>
          </a:prstGeom>
          <a:noFill/>
        </p:spPr>
        <p:txBody>
          <a:bodyPr wrap="none" rtlCol="0">
            <a:spAutoFit/>
          </a:bodyPr>
          <a:lstStyle/>
          <a:p>
            <a:r>
              <a:rPr kumimoji="1" lang="ja-JP" altLang="en-US" sz="2000" dirty="0">
                <a:latin typeface="HGS創英角ﾎﾟｯﾌﾟ体" panose="040B0A00000000000000" pitchFamily="50" charset="-128"/>
                <a:ea typeface="HGS創英角ﾎﾟｯﾌﾟ体" panose="040B0A00000000000000" pitchFamily="50" charset="-128"/>
              </a:rPr>
              <a:t>かい</a:t>
            </a:r>
          </a:p>
        </p:txBody>
      </p:sp>
      <p:sp>
        <p:nvSpPr>
          <p:cNvPr id="5" name="テキスト ボックス 4">
            <a:extLst>
              <a:ext uri="{FF2B5EF4-FFF2-40B4-BE49-F238E27FC236}">
                <a16:creationId xmlns:a16="http://schemas.microsoft.com/office/drawing/2014/main" id="{70E7F226-9828-20D4-08F1-56C71E62991B}"/>
              </a:ext>
            </a:extLst>
          </p:cNvPr>
          <p:cNvSpPr txBox="1"/>
          <p:nvPr/>
        </p:nvSpPr>
        <p:spPr>
          <a:xfrm>
            <a:off x="3776909" y="5516916"/>
            <a:ext cx="441146" cy="400110"/>
          </a:xfrm>
          <a:prstGeom prst="rect">
            <a:avLst/>
          </a:prstGeom>
          <a:noFill/>
        </p:spPr>
        <p:txBody>
          <a:bodyPr wrap="none" rtlCol="0">
            <a:spAutoFit/>
          </a:bodyPr>
          <a:lstStyle/>
          <a:p>
            <a:r>
              <a:rPr kumimoji="1" lang="ja-JP" altLang="en-US" sz="2000" dirty="0">
                <a:latin typeface="HGS創英角ﾎﾟｯﾌﾟ体" panose="040B0A00000000000000" pitchFamily="50" charset="-128"/>
                <a:ea typeface="HGS創英角ﾎﾟｯﾌﾟ体" panose="040B0A00000000000000" pitchFamily="50" charset="-128"/>
              </a:rPr>
              <a:t>た</a:t>
            </a:r>
          </a:p>
        </p:txBody>
      </p:sp>
      <p:sp>
        <p:nvSpPr>
          <p:cNvPr id="8" name="テキスト ボックス 7">
            <a:extLst>
              <a:ext uri="{FF2B5EF4-FFF2-40B4-BE49-F238E27FC236}">
                <a16:creationId xmlns:a16="http://schemas.microsoft.com/office/drawing/2014/main" id="{A0E06E85-F024-96C6-0774-B83736E43F75}"/>
              </a:ext>
            </a:extLst>
          </p:cNvPr>
          <p:cNvSpPr txBox="1"/>
          <p:nvPr/>
        </p:nvSpPr>
        <p:spPr>
          <a:xfrm>
            <a:off x="4490719" y="4758305"/>
            <a:ext cx="441146" cy="400110"/>
          </a:xfrm>
          <a:prstGeom prst="rect">
            <a:avLst/>
          </a:prstGeom>
          <a:noFill/>
        </p:spPr>
        <p:txBody>
          <a:bodyPr wrap="none" rtlCol="0">
            <a:spAutoFit/>
          </a:bodyPr>
          <a:lstStyle/>
          <a:p>
            <a:r>
              <a:rPr kumimoji="1" lang="ja-JP" altLang="en-US" sz="2000" dirty="0">
                <a:latin typeface="HGS創英角ﾎﾟｯﾌﾟ体" panose="040B0A00000000000000" pitchFamily="50" charset="-128"/>
                <a:ea typeface="HGS創英角ﾎﾟｯﾌﾟ体" panose="040B0A00000000000000" pitchFamily="50" charset="-128"/>
              </a:rPr>
              <a:t>い</a:t>
            </a:r>
          </a:p>
        </p:txBody>
      </p:sp>
      <p:sp>
        <p:nvSpPr>
          <p:cNvPr id="10" name="フレーム 9">
            <a:extLst>
              <a:ext uri="{FF2B5EF4-FFF2-40B4-BE49-F238E27FC236}">
                <a16:creationId xmlns:a16="http://schemas.microsoft.com/office/drawing/2014/main" id="{562F8FAB-7107-A46D-FE22-C2571D0FA65A}"/>
              </a:ext>
            </a:extLst>
          </p:cNvPr>
          <p:cNvSpPr/>
          <p:nvPr/>
        </p:nvSpPr>
        <p:spPr>
          <a:xfrm>
            <a:off x="0" y="1"/>
            <a:ext cx="12192000" cy="6858000"/>
          </a:xfrm>
          <a:prstGeom prst="frame">
            <a:avLst>
              <a:gd name="adj1" fmla="val 4278"/>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23" rtl="0" eaLnBrk="1" fontAlgn="auto" latinLnBrk="0" hangingPunct="1">
              <a:lnSpc>
                <a:spcPct val="100000"/>
              </a:lnSpc>
              <a:spcBef>
                <a:spcPts val="0"/>
              </a:spcBef>
              <a:spcAft>
                <a:spcPts val="0"/>
              </a:spcAft>
              <a:buClrTx/>
              <a:buSzTx/>
              <a:buFontTx/>
              <a:buNone/>
              <a:tabLst/>
              <a:defRPr/>
            </a:pPr>
            <a:endParaRPr kumimoji="1" lang="ja-JP" altLang="en-US" sz="1801"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6412598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FD1467-1466-8668-B6D4-2F61572B4B56}"/>
            </a:ext>
          </a:extLst>
        </p:cNvPr>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AA05A393-7D61-CF8A-0B57-3C1C32F2F7BC}"/>
              </a:ext>
            </a:extLst>
          </p:cNvPr>
          <p:cNvSpPr txBox="1"/>
          <p:nvPr/>
        </p:nvSpPr>
        <p:spPr>
          <a:xfrm>
            <a:off x="115414" y="97583"/>
            <a:ext cx="11961171" cy="1610184"/>
          </a:xfrm>
          <a:prstGeom prst="rect">
            <a:avLst/>
          </a:prstGeom>
          <a:noFill/>
        </p:spPr>
        <p:txBody>
          <a:bodyPr wrap="square" rtlCol="0">
            <a:spAutoFit/>
          </a:bodyPr>
          <a:lstStyle/>
          <a:p>
            <a:pPr marL="0" marR="0" lvl="0" indent="0" algn="ctr" defTabSz="457200" rtl="0" eaLnBrk="1" fontAlgn="auto" latinLnBrk="0" hangingPunct="1">
              <a:lnSpc>
                <a:spcPts val="5000"/>
              </a:lnSpc>
              <a:spcBef>
                <a:spcPts val="0"/>
              </a:spcBef>
              <a:spcAft>
                <a:spcPts val="0"/>
              </a:spcAft>
              <a:buClrTx/>
              <a:buSzTx/>
              <a:buFontTx/>
              <a:buNone/>
              <a:tabLst/>
              <a:defRPr/>
            </a:pPr>
            <a:r>
              <a:rPr kumimoji="1" lang="ja-JP" altLang="en-US" sz="4400" b="1"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rPr>
              <a:t>授業終了後はその都度</a:t>
            </a:r>
            <a:endParaRPr kumimoji="1" lang="en-US" altLang="ja-JP" sz="4400" b="1"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ts val="7500"/>
              </a:lnSpc>
              <a:spcBef>
                <a:spcPts val="0"/>
              </a:spcBef>
              <a:spcAft>
                <a:spcPts val="0"/>
              </a:spcAft>
              <a:buClrTx/>
              <a:buSzTx/>
              <a:buFontTx/>
              <a:buNone/>
              <a:tabLst/>
              <a:defRPr/>
            </a:pPr>
            <a:r>
              <a:rPr kumimoji="1" lang="ja-JP" altLang="en-US" sz="4400" b="1"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rPr>
              <a:t>パソコンからデータを削除してください。</a:t>
            </a:r>
            <a:endParaRPr kumimoji="1" lang="en-US" altLang="ja-JP" sz="4400" b="1"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endParaRPr>
          </a:p>
        </p:txBody>
      </p:sp>
      <p:pic>
        <p:nvPicPr>
          <p:cNvPr id="8" name="図 7">
            <a:extLst>
              <a:ext uri="{FF2B5EF4-FFF2-40B4-BE49-F238E27FC236}">
                <a16:creationId xmlns:a16="http://schemas.microsoft.com/office/drawing/2014/main" id="{EF469B4F-21EB-F5D9-EEB7-5BF715342C64}"/>
              </a:ext>
            </a:extLst>
          </p:cNvPr>
          <p:cNvPicPr>
            <a:picLocks noChangeAspect="1"/>
          </p:cNvPicPr>
          <p:nvPr/>
        </p:nvPicPr>
        <p:blipFill rotWithShape="1">
          <a:blip r:embed="rId3"/>
          <a:srcRect r="5920"/>
          <a:stretch/>
        </p:blipFill>
        <p:spPr>
          <a:xfrm>
            <a:off x="8726164" y="4025892"/>
            <a:ext cx="3165871" cy="2782229"/>
          </a:xfrm>
          <a:prstGeom prst="rect">
            <a:avLst/>
          </a:prstGeom>
        </p:spPr>
      </p:pic>
      <p:sp>
        <p:nvSpPr>
          <p:cNvPr id="9" name="テキスト ボックス 8">
            <a:extLst>
              <a:ext uri="{FF2B5EF4-FFF2-40B4-BE49-F238E27FC236}">
                <a16:creationId xmlns:a16="http://schemas.microsoft.com/office/drawing/2014/main" id="{83C2C753-B9DB-C1AB-F9F6-E444DD20CCD3}"/>
              </a:ext>
            </a:extLst>
          </p:cNvPr>
          <p:cNvSpPr txBox="1"/>
          <p:nvPr/>
        </p:nvSpPr>
        <p:spPr>
          <a:xfrm>
            <a:off x="603387" y="1793768"/>
            <a:ext cx="11607400" cy="1969578"/>
          </a:xfrm>
          <a:prstGeom prst="rect">
            <a:avLst/>
          </a:prstGeom>
          <a:noFill/>
        </p:spPr>
        <p:txBody>
          <a:bodyPr wrap="square" rtlCol="0">
            <a:spAutoFit/>
          </a:bodyPr>
          <a:lstStyle/>
          <a:p>
            <a:pPr marL="742950" marR="0" lvl="0" indent="-742950" algn="l" defTabSz="457200" rtl="0" eaLnBrk="1" fontAlgn="auto" latinLnBrk="0" hangingPunct="1">
              <a:lnSpc>
                <a:spcPts val="5000"/>
              </a:lnSpc>
              <a:spcBef>
                <a:spcPts val="0"/>
              </a:spcBef>
              <a:spcAft>
                <a:spcPts val="0"/>
              </a:spcAft>
              <a:buClrTx/>
              <a:buSzTx/>
              <a:buFontTx/>
              <a:buAutoNum type="arabicPeriod"/>
              <a:tabLst/>
              <a:defRPr/>
            </a:pPr>
            <a:r>
              <a:rPr kumimoji="1" lang="ja-JP" altLang="en-US" sz="3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“ダウンロード”フォルダを開く</a:t>
            </a:r>
            <a:endParaRPr kumimoji="1" lang="en-US" altLang="ja-JP" sz="3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742950" marR="0" lvl="0" indent="-742950" algn="l" defTabSz="457200" rtl="0" eaLnBrk="1" fontAlgn="auto" latinLnBrk="0" hangingPunct="1">
              <a:lnSpc>
                <a:spcPts val="5000"/>
              </a:lnSpc>
              <a:spcBef>
                <a:spcPts val="0"/>
              </a:spcBef>
              <a:spcAft>
                <a:spcPts val="0"/>
              </a:spcAft>
              <a:buClrTx/>
              <a:buSzTx/>
              <a:buFontTx/>
              <a:buAutoNum type="arabicPeriod"/>
              <a:tabLst/>
              <a:defRPr/>
            </a:pPr>
            <a:r>
              <a:rPr kumimoji="1" lang="ja-JP" altLang="en-US" sz="3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教材のファイルをごみ箱に入れる</a:t>
            </a:r>
            <a:endParaRPr kumimoji="1" lang="en-US" altLang="ja-JP" sz="3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742950" marR="0" lvl="0" indent="-742950" algn="l" defTabSz="457200" rtl="0" eaLnBrk="1" fontAlgn="auto" latinLnBrk="0" hangingPunct="1">
              <a:lnSpc>
                <a:spcPts val="5000"/>
              </a:lnSpc>
              <a:spcBef>
                <a:spcPts val="0"/>
              </a:spcBef>
              <a:spcAft>
                <a:spcPts val="0"/>
              </a:spcAft>
              <a:buClrTx/>
              <a:buSzTx/>
              <a:buFontTx/>
              <a:buAutoNum type="arabicPeriod"/>
              <a:tabLst/>
              <a:defRPr/>
            </a:pPr>
            <a:r>
              <a:rPr kumimoji="1" lang="ja-JP" altLang="en-US" sz="3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ごみ箱のアイコンを右クリックして、ごみ箱を空にする</a:t>
            </a:r>
            <a:endParaRPr kumimoji="1" lang="en-US" altLang="ja-JP" sz="3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10" name="テキスト ボックス 9">
            <a:extLst>
              <a:ext uri="{FF2B5EF4-FFF2-40B4-BE49-F238E27FC236}">
                <a16:creationId xmlns:a16="http://schemas.microsoft.com/office/drawing/2014/main" id="{057858FC-6D9F-1085-2DC7-4326B0673174}"/>
              </a:ext>
            </a:extLst>
          </p:cNvPr>
          <p:cNvSpPr txBox="1"/>
          <p:nvPr/>
        </p:nvSpPr>
        <p:spPr>
          <a:xfrm>
            <a:off x="195330" y="3690159"/>
            <a:ext cx="9380931" cy="754694"/>
          </a:xfrm>
          <a:prstGeom prst="rect">
            <a:avLst/>
          </a:prstGeom>
          <a:noFill/>
        </p:spPr>
        <p:txBody>
          <a:bodyPr wrap="square" rtlCol="0">
            <a:spAutoFit/>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kumimoji="1" lang="en-US" altLang="ja-JP" sz="3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1.                                       2.</a:t>
            </a:r>
            <a:r>
              <a:rPr kumimoji="1" lang="ja-JP" altLang="en-US" sz="3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a:t>
            </a:r>
            <a:r>
              <a:rPr kumimoji="1" lang="en-US" altLang="ja-JP" sz="3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3.</a:t>
            </a:r>
          </a:p>
        </p:txBody>
      </p:sp>
      <p:pic>
        <p:nvPicPr>
          <p:cNvPr id="7" name="図 6">
            <a:extLst>
              <a:ext uri="{FF2B5EF4-FFF2-40B4-BE49-F238E27FC236}">
                <a16:creationId xmlns:a16="http://schemas.microsoft.com/office/drawing/2014/main" id="{E4E8C053-4E70-2DEA-605B-3EEE4219C0AF}"/>
              </a:ext>
            </a:extLst>
          </p:cNvPr>
          <p:cNvPicPr>
            <a:picLocks noChangeAspect="1"/>
          </p:cNvPicPr>
          <p:nvPr/>
        </p:nvPicPr>
        <p:blipFill rotWithShape="1">
          <a:blip r:embed="rId4"/>
          <a:srcRect r="26695" b="14878"/>
          <a:stretch/>
        </p:blipFill>
        <p:spPr>
          <a:xfrm>
            <a:off x="858717" y="4047891"/>
            <a:ext cx="2905969" cy="2782229"/>
          </a:xfrm>
          <a:prstGeom prst="rect">
            <a:avLst/>
          </a:prstGeom>
        </p:spPr>
      </p:pic>
      <p:sp>
        <p:nvSpPr>
          <p:cNvPr id="11" name="矢印: 下 10">
            <a:extLst>
              <a:ext uri="{FF2B5EF4-FFF2-40B4-BE49-F238E27FC236}">
                <a16:creationId xmlns:a16="http://schemas.microsoft.com/office/drawing/2014/main" id="{200CDFFC-4543-D1EF-7AEF-479C398D7F5C}"/>
              </a:ext>
            </a:extLst>
          </p:cNvPr>
          <p:cNvSpPr/>
          <p:nvPr/>
        </p:nvSpPr>
        <p:spPr>
          <a:xfrm rot="18900000">
            <a:off x="535950" y="5863177"/>
            <a:ext cx="488041" cy="745370"/>
          </a:xfrm>
          <a:prstGeom prst="downArrow">
            <a:avLst>
              <a:gd name="adj1" fmla="val 27912"/>
              <a:gd name="adj2" fmla="val 50000"/>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pic>
        <p:nvPicPr>
          <p:cNvPr id="13" name="図 12">
            <a:extLst>
              <a:ext uri="{FF2B5EF4-FFF2-40B4-BE49-F238E27FC236}">
                <a16:creationId xmlns:a16="http://schemas.microsoft.com/office/drawing/2014/main" id="{9A667027-9782-111D-8414-448B5D3F78D8}"/>
              </a:ext>
            </a:extLst>
          </p:cNvPr>
          <p:cNvPicPr>
            <a:picLocks noChangeAspect="1"/>
          </p:cNvPicPr>
          <p:nvPr/>
        </p:nvPicPr>
        <p:blipFill rotWithShape="1">
          <a:blip r:embed="rId5"/>
          <a:srcRect r="26112"/>
          <a:stretch/>
        </p:blipFill>
        <p:spPr>
          <a:xfrm>
            <a:off x="4761676" y="4014434"/>
            <a:ext cx="2810004" cy="2810109"/>
          </a:xfrm>
          <a:prstGeom prst="rect">
            <a:avLst/>
          </a:prstGeom>
        </p:spPr>
      </p:pic>
      <p:sp>
        <p:nvSpPr>
          <p:cNvPr id="16" name="矢印: 左カーブ 15">
            <a:extLst>
              <a:ext uri="{FF2B5EF4-FFF2-40B4-BE49-F238E27FC236}">
                <a16:creationId xmlns:a16="http://schemas.microsoft.com/office/drawing/2014/main" id="{663277B6-3DF5-49A2-0353-39ABDAAA2C87}"/>
              </a:ext>
            </a:extLst>
          </p:cNvPr>
          <p:cNvSpPr/>
          <p:nvPr/>
        </p:nvSpPr>
        <p:spPr>
          <a:xfrm rot="8100000">
            <a:off x="5330068" y="4762741"/>
            <a:ext cx="760708" cy="1477287"/>
          </a:xfrm>
          <a:prstGeom prst="curvedLeftArrow">
            <a:avLst>
              <a:gd name="adj1" fmla="val 21393"/>
              <a:gd name="adj2" fmla="val 70468"/>
              <a:gd name="adj3" fmla="val 38018"/>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6759792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descr="テーブルの上に置いている様々な書類&#10;&#10;低い精度で自動的に生成された説明">
            <a:extLst>
              <a:ext uri="{FF2B5EF4-FFF2-40B4-BE49-F238E27FC236}">
                <a16:creationId xmlns:a16="http://schemas.microsoft.com/office/drawing/2014/main" id="{B5B4551C-770E-B2ED-4E52-93D68BE5EF60}"/>
              </a:ext>
            </a:extLst>
          </p:cNvPr>
          <p:cNvPicPr>
            <a:picLocks noChangeAspect="1"/>
          </p:cNvPicPr>
          <p:nvPr/>
        </p:nvPicPr>
        <p:blipFill rotWithShape="1">
          <a:blip r:embed="rId3">
            <a:extLst>
              <a:ext uri="{28A0092B-C50C-407E-A947-70E740481C1C}">
                <a14:useLocalDpi xmlns:a14="http://schemas.microsoft.com/office/drawing/2010/main" val="0"/>
              </a:ext>
            </a:extLst>
          </a:blip>
          <a:srcRect t="2001" b="5838"/>
          <a:stretch/>
        </p:blipFill>
        <p:spPr>
          <a:xfrm>
            <a:off x="1420586" y="268832"/>
            <a:ext cx="9546772" cy="6320336"/>
          </a:xfrm>
          <a:prstGeom prst="rect">
            <a:avLst/>
          </a:prstGeom>
        </p:spPr>
      </p:pic>
      <p:sp>
        <p:nvSpPr>
          <p:cNvPr id="4" name="フレーム 3">
            <a:extLst>
              <a:ext uri="{FF2B5EF4-FFF2-40B4-BE49-F238E27FC236}">
                <a16:creationId xmlns:a16="http://schemas.microsoft.com/office/drawing/2014/main" id="{37059DA0-3B30-4677-4068-2DC6E461A88B}"/>
              </a:ext>
            </a:extLst>
          </p:cNvPr>
          <p:cNvSpPr/>
          <p:nvPr/>
        </p:nvSpPr>
        <p:spPr>
          <a:xfrm>
            <a:off x="0" y="1"/>
            <a:ext cx="12192000" cy="6858000"/>
          </a:xfrm>
          <a:prstGeom prst="frame">
            <a:avLst>
              <a:gd name="adj1" fmla="val 4278"/>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23" rtl="0" eaLnBrk="1" fontAlgn="auto" latinLnBrk="0" hangingPunct="1">
              <a:lnSpc>
                <a:spcPct val="100000"/>
              </a:lnSpc>
              <a:spcBef>
                <a:spcPts val="0"/>
              </a:spcBef>
              <a:spcAft>
                <a:spcPts val="0"/>
              </a:spcAft>
              <a:buClrTx/>
              <a:buSzTx/>
              <a:buFontTx/>
              <a:buNone/>
              <a:tabLst/>
              <a:defRPr/>
            </a:pPr>
            <a:endParaRPr kumimoji="1" lang="ja-JP" altLang="en-US" sz="1801"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2" name="思考の吹き出し: 雲形 1">
            <a:extLst>
              <a:ext uri="{FF2B5EF4-FFF2-40B4-BE49-F238E27FC236}">
                <a16:creationId xmlns:a16="http://schemas.microsoft.com/office/drawing/2014/main" id="{1901EA98-9C55-6F43-5CC0-918E3A501282}"/>
              </a:ext>
            </a:extLst>
          </p:cNvPr>
          <p:cNvSpPr/>
          <p:nvPr/>
        </p:nvSpPr>
        <p:spPr>
          <a:xfrm>
            <a:off x="3610247" y="268832"/>
            <a:ext cx="3140530" cy="979713"/>
          </a:xfrm>
          <a:prstGeom prst="cloudCallout">
            <a:avLst>
              <a:gd name="adj1" fmla="val -58018"/>
              <a:gd name="adj2" fmla="val 37282"/>
            </a:avLst>
          </a:prstGeom>
          <a:ln w="28575">
            <a:solidFill>
              <a:srgbClr val="FF0000"/>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ja-JP" altLang="en-US" sz="1000" b="1"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   は</a:t>
            </a:r>
            <a:endParaRPr lang="en-US" altLang="ja-JP" sz="1000" b="1"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ctr"/>
            <a:r>
              <a:rPr lang="ja-JP" sz="2000" b="1" kern="100" dirty="0">
                <a:effectLst/>
                <a:ea typeface="HG丸ｺﾞｼｯｸM-PRO" panose="020F0600000000000000" pitchFamily="50" charset="-128"/>
                <a:cs typeface="Times New Roman" panose="02020603050405020304" pitchFamily="18" charset="0"/>
              </a:rPr>
              <a:t> </a:t>
            </a:r>
            <a:r>
              <a:rPr lang="en-US" sz="2000" b="1" kern="100" dirty="0">
                <a:effectLst/>
                <a:ea typeface="HG丸ｺﾞｼｯｸM-PRO" panose="020F0600000000000000" pitchFamily="50" charset="-128"/>
                <a:cs typeface="Times New Roman" panose="02020603050405020304" pitchFamily="18" charset="0"/>
              </a:rPr>
              <a:t>歯</a:t>
            </a:r>
            <a:r>
              <a:rPr lang="ja-JP" sz="2000" b="1" kern="100" dirty="0">
                <a:effectLst/>
                <a:ea typeface="HG丸ｺﾞｼｯｸM-PRO" panose="020F0600000000000000" pitchFamily="50" charset="-128"/>
                <a:cs typeface="Times New Roman" panose="02020603050405020304" pitchFamily="18" charset="0"/>
              </a:rPr>
              <a:t>みがきしらべ</a:t>
            </a:r>
            <a:endParaRPr lang="ja-JP" sz="2000" b="1" kern="100" dirty="0">
              <a:effectLst/>
              <a:ea typeface="ＭＳ 明朝" panose="02020609040205080304" pitchFamily="17" charset="-128"/>
              <a:cs typeface="Times New Roman" panose="02020603050405020304" pitchFamily="18" charset="0"/>
            </a:endParaRPr>
          </a:p>
        </p:txBody>
      </p:sp>
      <p:sp>
        <p:nvSpPr>
          <p:cNvPr id="3" name="思考の吹き出し: 雲形 2">
            <a:extLst>
              <a:ext uri="{FF2B5EF4-FFF2-40B4-BE49-F238E27FC236}">
                <a16:creationId xmlns:a16="http://schemas.microsoft.com/office/drawing/2014/main" id="{30AD0223-8CD2-AE3D-CD70-227070DD2A1D}"/>
              </a:ext>
            </a:extLst>
          </p:cNvPr>
          <p:cNvSpPr/>
          <p:nvPr/>
        </p:nvSpPr>
        <p:spPr>
          <a:xfrm>
            <a:off x="7986305" y="644450"/>
            <a:ext cx="3868238" cy="822403"/>
          </a:xfrm>
          <a:prstGeom prst="cloudCallout">
            <a:avLst>
              <a:gd name="adj1" fmla="val -46605"/>
              <a:gd name="adj2" fmla="val 60020"/>
            </a:avLst>
          </a:prstGeom>
          <a:solidFill>
            <a:sysClr val="window" lastClr="FFFFFF"/>
          </a:solidFill>
          <a:ln w="28575" cap="flat" cmpd="sng" algn="ctr">
            <a:solidFill>
              <a:srgbClr val="FF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r>
              <a:rPr lang="ja-JP" altLang="en-US" sz="10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  </a:t>
            </a:r>
            <a:r>
              <a:rPr lang="ja-JP" altLang="en-US" sz="1000" b="1"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は　                  　せっと     　ふくろ</a:t>
            </a:r>
            <a:r>
              <a:rPr lang="en-US" sz="1000" b="1"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 </a:t>
            </a:r>
          </a:p>
          <a:p>
            <a:pPr algn="ctr"/>
            <a:r>
              <a:rPr lang="en-US" sz="2000" b="1"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歯</a:t>
            </a:r>
            <a:r>
              <a:rPr lang="ja-JP" sz="2000" b="1"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みがき</a:t>
            </a:r>
            <a:r>
              <a:rPr lang="ja-JP" altLang="en-US" sz="2000" b="1"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セット</a:t>
            </a:r>
            <a:r>
              <a:rPr lang="ja-JP" sz="2000" b="1"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の</a:t>
            </a:r>
            <a:r>
              <a:rPr lang="ja-JP" altLang="en-US" sz="2000" b="1"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袋</a:t>
            </a:r>
            <a:endParaRPr lang="ja-JP" sz="2000" b="1"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ctr"/>
            <a:r>
              <a:rPr lang="en-US" sz="1050" kern="100" dirty="0">
                <a:effectLst/>
                <a:latin typeface="Century" panose="02040604050505020304" pitchFamily="18" charset="0"/>
                <a:ea typeface="ＭＳ 明朝" panose="02020609040205080304" pitchFamily="17" charset="-128"/>
                <a:cs typeface="Times New Roman" panose="02020603050405020304" pitchFamily="18" charset="0"/>
              </a:rPr>
              <a:t> </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8" name="思考の吹き出し: 雲形 7">
            <a:extLst>
              <a:ext uri="{FF2B5EF4-FFF2-40B4-BE49-F238E27FC236}">
                <a16:creationId xmlns:a16="http://schemas.microsoft.com/office/drawing/2014/main" id="{CD46DC93-2DA8-C969-10B5-788160EE08CC}"/>
              </a:ext>
            </a:extLst>
          </p:cNvPr>
          <p:cNvSpPr/>
          <p:nvPr/>
        </p:nvSpPr>
        <p:spPr>
          <a:xfrm flipH="1">
            <a:off x="8727621" y="2606597"/>
            <a:ext cx="2756810" cy="822403"/>
          </a:xfrm>
          <a:prstGeom prst="cloudCallout">
            <a:avLst>
              <a:gd name="adj1" fmla="val 42086"/>
              <a:gd name="adj2" fmla="val -83336"/>
            </a:avLst>
          </a:prstGeom>
          <a:ln w="38100">
            <a:solidFill>
              <a:srgbClr val="FF0000"/>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ja-JP" altLang="en-US" sz="10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   </a:t>
            </a:r>
            <a:r>
              <a:rPr lang="ja-JP" altLang="en-US" sz="1000" b="1"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　  は　ぶ　ら　し</a:t>
            </a:r>
            <a:endParaRPr lang="en-US" altLang="ja-JP" sz="1000" b="1" kern="100"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a:p>
            <a:r>
              <a:rPr lang="ja-JP" altLang="en-US" sz="1000" b="1"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　　</a:t>
            </a:r>
            <a:r>
              <a:rPr lang="ja-JP" sz="2000" b="1" kern="100" dirty="0">
                <a:effectLst/>
                <a:ea typeface="HG丸ｺﾞｼｯｸM-PRO" panose="020F0600000000000000" pitchFamily="50" charset="-128"/>
                <a:cs typeface="Times New Roman" panose="02020603050405020304" pitchFamily="18" charset="0"/>
              </a:rPr>
              <a:t> </a:t>
            </a:r>
            <a:r>
              <a:rPr lang="en-US" sz="2000" b="1" kern="100" dirty="0">
                <a:effectLst/>
                <a:ea typeface="HG丸ｺﾞｼｯｸM-PRO" panose="020F0600000000000000" pitchFamily="50" charset="-128"/>
                <a:cs typeface="Times New Roman" panose="02020603050405020304" pitchFamily="18" charset="0"/>
              </a:rPr>
              <a:t>歯</a:t>
            </a:r>
            <a:r>
              <a:rPr lang="ja-JP" altLang="en-US" sz="2000" b="1" kern="100" dirty="0">
                <a:ea typeface="HG丸ｺﾞｼｯｸM-PRO" panose="020F0600000000000000" pitchFamily="50" charset="-128"/>
                <a:cs typeface="Times New Roman" panose="02020603050405020304" pitchFamily="18" charset="0"/>
              </a:rPr>
              <a:t>ブラシ</a:t>
            </a:r>
            <a:endParaRPr lang="ja-JP" sz="2000" b="1" kern="100" dirty="0">
              <a:effectLst/>
              <a:ea typeface="ＭＳ 明朝" panose="02020609040205080304" pitchFamily="17" charset="-128"/>
              <a:cs typeface="Times New Roman" panose="02020603050405020304" pitchFamily="18" charset="0"/>
            </a:endParaRPr>
          </a:p>
        </p:txBody>
      </p:sp>
      <p:sp>
        <p:nvSpPr>
          <p:cNvPr id="9" name="思考の吹き出し: 雲形 8">
            <a:extLst>
              <a:ext uri="{FF2B5EF4-FFF2-40B4-BE49-F238E27FC236}">
                <a16:creationId xmlns:a16="http://schemas.microsoft.com/office/drawing/2014/main" id="{52CD106F-3C9A-83DE-8F18-DC8E748F93E4}"/>
              </a:ext>
            </a:extLst>
          </p:cNvPr>
          <p:cNvSpPr/>
          <p:nvPr/>
        </p:nvSpPr>
        <p:spPr>
          <a:xfrm>
            <a:off x="3804556" y="5061055"/>
            <a:ext cx="1741715" cy="979713"/>
          </a:xfrm>
          <a:prstGeom prst="cloudCallout">
            <a:avLst>
              <a:gd name="adj1" fmla="val 79509"/>
              <a:gd name="adj2" fmla="val 17282"/>
            </a:avLst>
          </a:prstGeom>
          <a:ln w="38100">
            <a:solidFill>
              <a:srgbClr val="FF0000"/>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ja-JP" altLang="en-US" sz="10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　 </a:t>
            </a:r>
            <a:r>
              <a:rPr lang="ja-JP" altLang="en-US" sz="1000" b="1"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こっぷ    </a:t>
            </a:r>
            <a:endParaRPr lang="en-US" altLang="ja-JP" sz="1000" b="1"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r>
              <a:rPr lang="ja-JP" sz="2000" b="1" kern="100" dirty="0">
                <a:effectLst/>
                <a:ea typeface="HG丸ｺﾞｼｯｸM-PRO" panose="020F0600000000000000" pitchFamily="50" charset="-128"/>
                <a:cs typeface="Times New Roman" panose="02020603050405020304" pitchFamily="18" charset="0"/>
              </a:rPr>
              <a:t> </a:t>
            </a:r>
            <a:r>
              <a:rPr lang="ja-JP" altLang="en-US" sz="2000" b="1" kern="100" dirty="0">
                <a:effectLst/>
                <a:ea typeface="HG丸ｺﾞｼｯｸM-PRO" panose="020F0600000000000000" pitchFamily="50" charset="-128"/>
                <a:cs typeface="Times New Roman" panose="02020603050405020304" pitchFamily="18" charset="0"/>
              </a:rPr>
              <a:t>コップ</a:t>
            </a:r>
            <a:endParaRPr lang="ja-JP" sz="2000" b="1" kern="100" dirty="0">
              <a:effectLst/>
              <a:ea typeface="ＭＳ 明朝" panose="02020609040205080304" pitchFamily="17" charset="-128"/>
              <a:cs typeface="Times New Roman" panose="02020603050405020304" pitchFamily="18" charset="0"/>
            </a:endParaRPr>
          </a:p>
        </p:txBody>
      </p:sp>
      <p:sp>
        <p:nvSpPr>
          <p:cNvPr id="10" name="思考の吹き出し: 雲形 9">
            <a:extLst>
              <a:ext uri="{FF2B5EF4-FFF2-40B4-BE49-F238E27FC236}">
                <a16:creationId xmlns:a16="http://schemas.microsoft.com/office/drawing/2014/main" id="{AEDC6D22-AFC8-7ACC-828A-C6E9252187F9}"/>
              </a:ext>
            </a:extLst>
          </p:cNvPr>
          <p:cNvSpPr/>
          <p:nvPr/>
        </p:nvSpPr>
        <p:spPr>
          <a:xfrm>
            <a:off x="9546772" y="4863253"/>
            <a:ext cx="1589314" cy="979713"/>
          </a:xfrm>
          <a:prstGeom prst="cloudCallout">
            <a:avLst>
              <a:gd name="adj1" fmla="val -79483"/>
              <a:gd name="adj2" fmla="val -28273"/>
            </a:avLst>
          </a:prstGeom>
          <a:ln w="38100">
            <a:solidFill>
              <a:srgbClr val="FF0000"/>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ja-JP" altLang="en-US" sz="10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    </a:t>
            </a:r>
            <a:r>
              <a:rPr lang="ja-JP" altLang="en-US" sz="1000" b="1"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てかがみ</a:t>
            </a:r>
            <a:endParaRPr lang="en-US" altLang="ja-JP" sz="1000" b="1"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ctr"/>
            <a:r>
              <a:rPr lang="ja-JP" sz="2000" b="1" kern="100" dirty="0">
                <a:effectLst/>
                <a:ea typeface="HG丸ｺﾞｼｯｸM-PRO" panose="020F0600000000000000" pitchFamily="50" charset="-128"/>
                <a:cs typeface="Times New Roman" panose="02020603050405020304" pitchFamily="18" charset="0"/>
              </a:rPr>
              <a:t> </a:t>
            </a:r>
            <a:r>
              <a:rPr lang="ja-JP" altLang="en-US" sz="2000" b="1" kern="100" dirty="0">
                <a:ea typeface="HG丸ｺﾞｼｯｸM-PRO" panose="020F0600000000000000" pitchFamily="50" charset="-128"/>
                <a:cs typeface="Times New Roman" panose="02020603050405020304" pitchFamily="18" charset="0"/>
              </a:rPr>
              <a:t>手鏡</a:t>
            </a:r>
            <a:endParaRPr lang="ja-JP" sz="2000" b="1" kern="100" dirty="0">
              <a:effectLst/>
              <a:ea typeface="ＭＳ 明朝" panose="02020609040205080304" pitchFamily="17" charset="-128"/>
              <a:cs typeface="Times New Roman" panose="02020603050405020304" pitchFamily="18" charset="0"/>
            </a:endParaRPr>
          </a:p>
        </p:txBody>
      </p:sp>
      <p:sp>
        <p:nvSpPr>
          <p:cNvPr id="6" name="思考の吹き出し: 雲形 5">
            <a:extLst>
              <a:ext uri="{FF2B5EF4-FFF2-40B4-BE49-F238E27FC236}">
                <a16:creationId xmlns:a16="http://schemas.microsoft.com/office/drawing/2014/main" id="{66AE5CCD-B41B-6364-4840-A0F13B3229D3}"/>
              </a:ext>
            </a:extLst>
          </p:cNvPr>
          <p:cNvSpPr/>
          <p:nvPr/>
        </p:nvSpPr>
        <p:spPr>
          <a:xfrm>
            <a:off x="805542" y="4183968"/>
            <a:ext cx="2634343" cy="2035086"/>
          </a:xfrm>
          <a:prstGeom prst="cloudCallout">
            <a:avLst>
              <a:gd name="adj1" fmla="val 112796"/>
              <a:gd name="adj2" fmla="val -96915"/>
            </a:avLst>
          </a:prstGeom>
          <a:ln w="38100">
            <a:solidFill>
              <a:srgbClr val="FF0000"/>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indent="330200"/>
            <a:r>
              <a:rPr lang="ja-JP" altLang="en-US" sz="1000" b="1"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えんぴつ</a:t>
            </a:r>
            <a:endParaRPr lang="en-US" altLang="ja-JP" sz="1000" b="1" kern="100"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indent="330200" algn="just"/>
            <a:r>
              <a:rPr lang="ja-JP" altLang="en-US" sz="2000" b="1"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鉛筆</a:t>
            </a:r>
            <a:endParaRPr lang="en-US" altLang="ja-JP" sz="2000" b="1" kern="100"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indent="330200"/>
            <a:r>
              <a:rPr lang="ja-JP" altLang="en-US" sz="1000" b="1"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あかえんぴつ</a:t>
            </a:r>
            <a:endParaRPr lang="ja-JP" sz="1000" b="1"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indent="330200" algn="just"/>
            <a:r>
              <a:rPr lang="ja-JP" altLang="en-US" sz="2000" b="1"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赤鉛筆</a:t>
            </a:r>
            <a:endParaRPr lang="en-US" altLang="ja-JP" sz="2000" b="1" kern="100"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indent="330200"/>
            <a:r>
              <a:rPr lang="ja-JP" altLang="en-US" sz="1000" b="1"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 け　        ごむ</a:t>
            </a:r>
            <a:endParaRPr lang="ja-JP" sz="1000" b="1"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indent="330200" algn="just"/>
            <a:r>
              <a:rPr lang="ja-JP" altLang="en-US" sz="2000" b="1"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消</a:t>
            </a:r>
            <a:r>
              <a:rPr lang="ja-JP" sz="2000" b="1"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し</a:t>
            </a:r>
            <a:r>
              <a:rPr lang="en-US" sz="2000" b="1" kern="100" dirty="0" err="1">
                <a:effectLst/>
                <a:latin typeface="HG丸ｺﾞｼｯｸM-PRO" panose="020F0600000000000000" pitchFamily="50" charset="-128"/>
                <a:ea typeface="HG丸ｺﾞｼｯｸM-PRO" panose="020F0600000000000000" pitchFamily="50" charset="-128"/>
                <a:cs typeface="Times New Roman" panose="02020603050405020304" pitchFamily="18" charset="0"/>
              </a:rPr>
              <a:t>ゴム</a:t>
            </a:r>
            <a:endParaRPr lang="ja-JP" sz="2000" b="1"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p:txBody>
      </p:sp>
    </p:spTree>
    <p:extLst>
      <p:ext uri="{BB962C8B-B14F-4D97-AF65-F5344CB8AC3E}">
        <p14:creationId xmlns:p14="http://schemas.microsoft.com/office/powerpoint/2010/main" val="23771384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18" name="テキスト ボックス 17"/>
          <p:cNvSpPr txBox="1"/>
          <p:nvPr/>
        </p:nvSpPr>
        <p:spPr>
          <a:xfrm>
            <a:off x="5708567" y="963390"/>
            <a:ext cx="1619333" cy="369460"/>
          </a:xfrm>
          <a:prstGeom prst="rect">
            <a:avLst/>
          </a:prstGeom>
          <a:noFill/>
        </p:spPr>
        <p:txBody>
          <a:bodyPr wrap="square" rtlCol="0">
            <a:spAutoFit/>
          </a:bodyPr>
          <a:lstStyle/>
          <a:p>
            <a:pPr marL="0" marR="0" lvl="0" indent="0" algn="dist" defTabSz="914423" rtl="0" eaLnBrk="1" fontAlgn="auto" latinLnBrk="0" hangingPunct="1">
              <a:lnSpc>
                <a:spcPct val="100000"/>
              </a:lnSpc>
              <a:spcBef>
                <a:spcPts val="0"/>
              </a:spcBef>
              <a:spcAft>
                <a:spcPts val="0"/>
              </a:spcAft>
              <a:buClrTx/>
              <a:buSzTx/>
              <a:buFontTx/>
              <a:buNone/>
              <a:tabLst/>
              <a:defRPr/>
            </a:pPr>
            <a:r>
              <a:rPr kumimoji="1" lang="ja-JP" altLang="en-US" sz="1801" b="1" i="0" u="none" strike="noStrike" kern="1200" cap="none" spc="601" normalizeH="0" baseline="0" noProof="0" dirty="0">
                <a:ln>
                  <a:noFill/>
                </a:ln>
                <a:solidFill>
                  <a:srgbClr val="4472C4">
                    <a:lumMod val="75000"/>
                  </a:srgbClr>
                </a:solidFill>
                <a:effectLst>
                  <a:outerShdw blurRad="38100" dist="38100" dir="2700000" algn="tl">
                    <a:srgbClr val="000000">
                      <a:alpha val="43137"/>
                    </a:srgbClr>
                  </a:outerShdw>
                </a:effectLst>
                <a:uLnTx/>
                <a:uFillTx/>
                <a:latin typeface="BIZ UDPゴシック" panose="020B0400000000000000" pitchFamily="50" charset="-128"/>
                <a:ea typeface="BIZ UDPゴシック" panose="020B0400000000000000" pitchFamily="50" charset="-128"/>
                <a:cs typeface="+mn-cs"/>
              </a:rPr>
              <a:t>ねんせい</a:t>
            </a:r>
          </a:p>
        </p:txBody>
      </p:sp>
      <p:sp>
        <p:nvSpPr>
          <p:cNvPr id="6" name="Rectangle 3"/>
          <p:cNvSpPr>
            <a:spLocks noChangeArrowheads="1"/>
          </p:cNvSpPr>
          <p:nvPr/>
        </p:nvSpPr>
        <p:spPr bwMode="auto">
          <a:xfrm>
            <a:off x="1387022" y="2642243"/>
            <a:ext cx="9417963" cy="2679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1" rIns="91440" bIns="45721" numCol="1" anchor="ctr" anchorCtr="0" compatLnSpc="1">
            <a:prstTxWarp prst="textNoShape">
              <a:avLst/>
            </a:prstTxWarp>
            <a:spAutoFit/>
          </a:bodyPr>
          <a:lstStyle/>
          <a:p>
            <a:pPr marL="0" marR="0" lvl="0" indent="0" algn="ctr" defTabSz="914423" rtl="0" eaLnBrk="0" fontAlgn="base" latinLnBrk="0" hangingPunct="0">
              <a:lnSpc>
                <a:spcPct val="150000"/>
              </a:lnSpc>
              <a:spcBef>
                <a:spcPct val="0"/>
              </a:spcBef>
              <a:spcAft>
                <a:spcPct val="0"/>
              </a:spcAft>
              <a:buClrTx/>
              <a:buSzTx/>
              <a:buFontTx/>
              <a:buNone/>
              <a:tabLst/>
              <a:defRPr/>
            </a:pPr>
            <a:r>
              <a:rPr kumimoji="0" lang="ja-JP" altLang="en-US" sz="60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BIZ UDゴシック" panose="020B0400000000000000" pitchFamily="49" charset="-128"/>
                <a:ea typeface="BIZ UDゴシック" panose="020B0400000000000000" pitchFamily="49" charset="-128"/>
                <a:cs typeface="Times New Roman" panose="02020603050405020304" pitchFamily="18" charset="0"/>
              </a:rPr>
              <a:t>むしばにならないためには</a:t>
            </a:r>
            <a:endParaRPr kumimoji="0" lang="en-US" altLang="ja-JP" sz="60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BIZ UDゴシック" panose="020B0400000000000000" pitchFamily="49" charset="-128"/>
              <a:ea typeface="BIZ UDゴシック" panose="020B0400000000000000" pitchFamily="49" charset="-128"/>
              <a:cs typeface="Times New Roman" panose="02020603050405020304" pitchFamily="18" charset="0"/>
            </a:endParaRPr>
          </a:p>
          <a:p>
            <a:pPr marL="0" marR="0" lvl="0" indent="0" algn="ctr" defTabSz="914423" rtl="0" eaLnBrk="0" fontAlgn="base" latinLnBrk="0" hangingPunct="0">
              <a:lnSpc>
                <a:spcPct val="150000"/>
              </a:lnSpc>
              <a:spcBef>
                <a:spcPct val="0"/>
              </a:spcBef>
              <a:spcAft>
                <a:spcPct val="0"/>
              </a:spcAft>
              <a:buClrTx/>
              <a:buSzTx/>
              <a:buFontTx/>
              <a:buNone/>
              <a:tabLst/>
              <a:defRPr/>
            </a:pPr>
            <a:r>
              <a:rPr kumimoji="0" lang="ja-JP" altLang="en-US" sz="60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BIZ UDゴシック" panose="020B0400000000000000" pitchFamily="49" charset="-128"/>
                <a:ea typeface="BIZ UDゴシック" panose="020B0400000000000000" pitchFamily="49" charset="-128"/>
                <a:cs typeface="Times New Roman" panose="02020603050405020304" pitchFamily="18" charset="0"/>
              </a:rPr>
              <a:t>どうすればいい？</a:t>
            </a:r>
            <a:endParaRPr kumimoji="0" lang="ja-JP" altLang="ja-JP" sz="6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panose="020B0604020202020204" pitchFamily="34" charset="0"/>
              <a:ea typeface="ＭＳ Ｐゴシック" panose="020B0600070205080204" pitchFamily="50" charset="-128"/>
              <a:cs typeface="+mn-cs"/>
            </a:endParaRPr>
          </a:p>
        </p:txBody>
      </p:sp>
      <p:sp>
        <p:nvSpPr>
          <p:cNvPr id="5" name="Rectangle 2"/>
          <p:cNvSpPr>
            <a:spLocks noChangeArrowheads="1"/>
          </p:cNvSpPr>
          <p:nvPr/>
        </p:nvSpPr>
        <p:spPr bwMode="auto">
          <a:xfrm>
            <a:off x="0" y="43871"/>
            <a:ext cx="184731" cy="369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1" rIns="91440" bIns="45721" numCol="1" anchor="ctr" anchorCtr="0" compatLnSpc="1">
            <a:prstTxWarp prst="textNoShape">
              <a:avLst/>
            </a:prstTxWarp>
            <a:spAutoFit/>
          </a:bodyPr>
          <a:lstStyle/>
          <a:p>
            <a:pPr marL="0" marR="0" lvl="0" indent="0" algn="l" defTabSz="914423" rtl="0" eaLnBrk="1" fontAlgn="auto" latinLnBrk="0" hangingPunct="1">
              <a:lnSpc>
                <a:spcPct val="100000"/>
              </a:lnSpc>
              <a:spcBef>
                <a:spcPts val="0"/>
              </a:spcBef>
              <a:spcAft>
                <a:spcPts val="0"/>
              </a:spcAft>
              <a:buClrTx/>
              <a:buSzTx/>
              <a:buFontTx/>
              <a:buNone/>
              <a:tabLst/>
              <a:defRPr/>
            </a:pPr>
            <a:endParaRPr kumimoji="1" lang="ja-JP" altLang="en-US" sz="1801" b="0" i="0" u="none" strike="noStrike" kern="1200" cap="none" spc="0" normalizeH="0" baseline="0" noProof="0" dirty="0">
              <a:ln>
                <a:noFill/>
              </a:ln>
              <a:solidFill>
                <a:srgbClr val="FF0000"/>
              </a:solidFill>
              <a:effectLst/>
              <a:uLnTx/>
              <a:uFillTx/>
              <a:latin typeface="Calibri" panose="020F0502020204030204"/>
              <a:ea typeface="ＭＳ Ｐゴシック" panose="020B0600070205080204" pitchFamily="50" charset="-128"/>
              <a:cs typeface="+mn-cs"/>
            </a:endParaRPr>
          </a:p>
        </p:txBody>
      </p:sp>
      <p:pic>
        <p:nvPicPr>
          <p:cNvPr id="2049" name="Picture 6" descr="https://4.bp.blogspot.com/-e0mCnWrqAd0/W-0giNBGxPI/AAAAAAABQKw/I0lBe5Iiye8CJE5b7kku3fgMpZv6PTwyACLcBGAs/s800/figure_rpg_character_mahoutsukai.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0537217" y="4393188"/>
            <a:ext cx="1521058" cy="2317460"/>
          </a:xfrm>
          <a:prstGeom prst="rect">
            <a:avLst/>
          </a:prstGeom>
          <a:noFill/>
          <a:extLst>
            <a:ext uri="{909E8E84-426E-40DD-AFC4-6F175D3DCCD1}">
              <a14:hiddenFill xmlns:a14="http://schemas.microsoft.com/office/drawing/2010/main">
                <a:solidFill>
                  <a:srgbClr val="FFFFFF"/>
                </a:solidFill>
              </a14:hiddenFill>
            </a:ext>
          </a:extLst>
        </p:spPr>
      </p:pic>
      <p:sp>
        <p:nvSpPr>
          <p:cNvPr id="2" name="テキスト ボックス 1"/>
          <p:cNvSpPr txBox="1"/>
          <p:nvPr/>
        </p:nvSpPr>
        <p:spPr>
          <a:xfrm>
            <a:off x="4764966" y="1273306"/>
            <a:ext cx="2662063" cy="923458"/>
          </a:xfrm>
          <a:prstGeom prst="rect">
            <a:avLst/>
          </a:prstGeom>
          <a:noFill/>
        </p:spPr>
        <p:txBody>
          <a:bodyPr wrap="square" rtlCol="0">
            <a:spAutoFit/>
          </a:bodyPr>
          <a:lstStyle/>
          <a:p>
            <a:pPr marL="0" marR="0" lvl="0" indent="0" algn="dist" defTabSz="914423" rtl="0" eaLnBrk="1" fontAlgn="auto" latinLnBrk="0" hangingPunct="1">
              <a:lnSpc>
                <a:spcPct val="100000"/>
              </a:lnSpc>
              <a:spcBef>
                <a:spcPts val="0"/>
              </a:spcBef>
              <a:spcAft>
                <a:spcPts val="0"/>
              </a:spcAft>
              <a:buClrTx/>
              <a:buSzTx/>
              <a:buFontTx/>
              <a:buNone/>
              <a:tabLst/>
              <a:defRPr/>
            </a:pPr>
            <a:r>
              <a:rPr kumimoji="1" lang="ja-JP" altLang="en-US" sz="5401" b="1" i="0" u="none" strike="noStrike" kern="1200" cap="none" spc="0" normalizeH="0" baseline="0" noProof="0" dirty="0">
                <a:ln>
                  <a:noFill/>
                </a:ln>
                <a:solidFill>
                  <a:srgbClr val="4472C4">
                    <a:lumMod val="75000"/>
                  </a:srgbClr>
                </a:solidFill>
                <a:effectLst>
                  <a:outerShdw blurRad="38100" dist="38100" dir="2700000" algn="tl">
                    <a:srgbClr val="000000">
                      <a:alpha val="43137"/>
                    </a:srgbClr>
                  </a:outerShdw>
                </a:effectLst>
                <a:uLnTx/>
                <a:uFillTx/>
                <a:latin typeface="BIZ UDPゴシック" panose="020B0400000000000000" pitchFamily="50" charset="-128"/>
                <a:ea typeface="BIZ UDPゴシック" panose="020B0400000000000000" pitchFamily="50" charset="-128"/>
                <a:cs typeface="+mn-cs"/>
              </a:rPr>
              <a:t>２年生</a:t>
            </a:r>
          </a:p>
        </p:txBody>
      </p:sp>
    </p:spTree>
    <p:extLst>
      <p:ext uri="{BB962C8B-B14F-4D97-AF65-F5344CB8AC3E}">
        <p14:creationId xmlns:p14="http://schemas.microsoft.com/office/powerpoint/2010/main" val="6923536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グループ化 7">
            <a:extLst>
              <a:ext uri="{FF2B5EF4-FFF2-40B4-BE49-F238E27FC236}">
                <a16:creationId xmlns:a16="http://schemas.microsoft.com/office/drawing/2014/main" id="{A8E7A89F-BFC5-4799-D34C-B6C67A70A7B7}"/>
              </a:ext>
            </a:extLst>
          </p:cNvPr>
          <p:cNvGrpSpPr/>
          <p:nvPr/>
        </p:nvGrpSpPr>
        <p:grpSpPr>
          <a:xfrm>
            <a:off x="4255291" y="2808805"/>
            <a:ext cx="3625156" cy="3653632"/>
            <a:chOff x="4662609" y="3006573"/>
            <a:chExt cx="2432540" cy="2597965"/>
          </a:xfrm>
        </p:grpSpPr>
        <p:pic>
          <p:nvPicPr>
            <p:cNvPr id="6" name="図 5" descr="抽象, 挿絵 が含まれている画像&#10;&#10;自動的に生成された説明">
              <a:extLst>
                <a:ext uri="{FF2B5EF4-FFF2-40B4-BE49-F238E27FC236}">
                  <a16:creationId xmlns:a16="http://schemas.microsoft.com/office/drawing/2014/main" id="{E5BB8C1A-4F36-635B-4D9F-6823063F0BBF}"/>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4870450" y="3006573"/>
              <a:ext cx="2016858" cy="2237239"/>
            </a:xfrm>
            <a:prstGeom prst="rect">
              <a:avLst/>
            </a:prstGeom>
          </p:spPr>
        </p:pic>
        <p:sp>
          <p:nvSpPr>
            <p:cNvPr id="7" name="四角形: 上の 2 つの角を丸める 6">
              <a:extLst>
                <a:ext uri="{FF2B5EF4-FFF2-40B4-BE49-F238E27FC236}">
                  <a16:creationId xmlns:a16="http://schemas.microsoft.com/office/drawing/2014/main" id="{45E01DBC-D254-8BCD-630C-A450D8AD36BF}"/>
                </a:ext>
              </a:extLst>
            </p:cNvPr>
            <p:cNvSpPr/>
            <p:nvPr/>
          </p:nvSpPr>
          <p:spPr>
            <a:xfrm>
              <a:off x="4662609" y="4761787"/>
              <a:ext cx="2432540" cy="842751"/>
            </a:xfrm>
            <a:prstGeom prst="round2SameRect">
              <a:avLst/>
            </a:prstGeom>
            <a:solidFill>
              <a:srgbClr val="FF6699">
                <a:alpha val="94902"/>
              </a:srgb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grpSp>
      <p:sp>
        <p:nvSpPr>
          <p:cNvPr id="41" name="爆発: 14 pt 40">
            <a:extLst>
              <a:ext uri="{FF2B5EF4-FFF2-40B4-BE49-F238E27FC236}">
                <a16:creationId xmlns:a16="http://schemas.microsoft.com/office/drawing/2014/main" id="{F5635C2D-D8C5-6BB0-B4CC-BA925452BFE8}"/>
              </a:ext>
            </a:extLst>
          </p:cNvPr>
          <p:cNvSpPr/>
          <p:nvPr/>
        </p:nvSpPr>
        <p:spPr>
          <a:xfrm>
            <a:off x="4530328" y="3021995"/>
            <a:ext cx="3157646" cy="1859680"/>
          </a:xfrm>
          <a:prstGeom prst="irregularSeal2">
            <a:avLst/>
          </a:prstGeom>
          <a:ln w="28575">
            <a:solidFill>
              <a:srgbClr val="FF3300"/>
            </a:solidFill>
          </a:ln>
        </p:spPr>
        <p:style>
          <a:lnRef idx="2">
            <a:schemeClr val="dk1">
              <a:shade val="15000"/>
            </a:schemeClr>
          </a:lnRef>
          <a:fillRef idx="1">
            <a:schemeClr val="dk1"/>
          </a:fillRef>
          <a:effectRef idx="0">
            <a:schemeClr val="dk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4" name="フレーム 3">
            <a:extLst>
              <a:ext uri="{FF2B5EF4-FFF2-40B4-BE49-F238E27FC236}">
                <a16:creationId xmlns:a16="http://schemas.microsoft.com/office/drawing/2014/main" id="{37059DA0-3B30-4677-4068-2DC6E461A88B}"/>
              </a:ext>
            </a:extLst>
          </p:cNvPr>
          <p:cNvSpPr/>
          <p:nvPr/>
        </p:nvSpPr>
        <p:spPr>
          <a:xfrm>
            <a:off x="0" y="1"/>
            <a:ext cx="12192000" cy="6858000"/>
          </a:xfrm>
          <a:prstGeom prst="frame">
            <a:avLst>
              <a:gd name="adj1" fmla="val 4278"/>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23" rtl="0" eaLnBrk="1" fontAlgn="auto" latinLnBrk="0" hangingPunct="1">
              <a:lnSpc>
                <a:spcPct val="100000"/>
              </a:lnSpc>
              <a:spcBef>
                <a:spcPts val="0"/>
              </a:spcBef>
              <a:spcAft>
                <a:spcPts val="0"/>
              </a:spcAft>
              <a:buClrTx/>
              <a:buSzTx/>
              <a:buFontTx/>
              <a:buNone/>
              <a:tabLst/>
              <a:defRPr/>
            </a:pPr>
            <a:endParaRPr kumimoji="1" lang="ja-JP" altLang="en-US" sz="1801"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2" name="テキスト ボックス 1">
            <a:extLst>
              <a:ext uri="{FF2B5EF4-FFF2-40B4-BE49-F238E27FC236}">
                <a16:creationId xmlns:a16="http://schemas.microsoft.com/office/drawing/2014/main" id="{A0D45143-D322-1EA4-0FE2-3BB0EC686B78}"/>
              </a:ext>
            </a:extLst>
          </p:cNvPr>
          <p:cNvSpPr txBox="1"/>
          <p:nvPr/>
        </p:nvSpPr>
        <p:spPr>
          <a:xfrm>
            <a:off x="1430212" y="153406"/>
            <a:ext cx="9378462" cy="1345433"/>
          </a:xfrm>
          <a:prstGeom prst="rect">
            <a:avLst/>
          </a:prstGeom>
          <a:noFill/>
        </p:spPr>
        <p:txBody>
          <a:bodyPr wrap="square" rtlCol="0">
            <a:spAutoFit/>
          </a:bodyPr>
          <a:lstStyle/>
          <a:p>
            <a:pPr marL="0" marR="0" lvl="0" indent="0" algn="ctr" defTabSz="457200" rtl="0" eaLnBrk="1" fontAlgn="auto" latinLnBrk="0" hangingPunct="1">
              <a:lnSpc>
                <a:spcPct val="150000"/>
              </a:lnSpc>
              <a:spcBef>
                <a:spcPts val="0"/>
              </a:spcBef>
              <a:spcAft>
                <a:spcPts val="0"/>
              </a:spcAft>
              <a:buClrTx/>
              <a:buSzTx/>
              <a:buFontTx/>
              <a:buNone/>
              <a:tabLst/>
              <a:defRPr/>
            </a:pPr>
            <a:r>
              <a:rPr kumimoji="1" lang="ja-JP" altLang="en-US" sz="5400" b="1" i="0" u="none" strike="noStrike" kern="1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Times New Roman" panose="02020603050405020304" pitchFamily="18" charset="0"/>
              </a:rPr>
              <a:t>どうして</a:t>
            </a:r>
            <a:r>
              <a:rPr kumimoji="1" lang="ja-JP" altLang="en-US" sz="6000" b="1" i="0" u="none" strike="noStrike" kern="100" cap="none" spc="0" normalizeH="0" baseline="0" noProof="0" dirty="0">
                <a:ln>
                  <a:noFill/>
                </a:ln>
                <a:solidFill>
                  <a:prstClr val="black"/>
                </a:solidFill>
                <a:effectLst>
                  <a:outerShdw blurRad="38100" dist="38100" dir="2700000" algn="tl">
                    <a:srgbClr val="000000">
                      <a:alpha val="43137"/>
                    </a:srgbClr>
                  </a:outerShdw>
                </a:effectLst>
                <a:uLnTx/>
                <a:uFillTx/>
                <a:latin typeface="游ゴシック" panose="020B0400000000000000" pitchFamily="50" charset="-128"/>
                <a:ea typeface="游ゴシック" panose="020B0400000000000000" pitchFamily="50" charset="-128"/>
                <a:cs typeface="Times New Roman" panose="02020603050405020304" pitchFamily="18" charset="0"/>
              </a:rPr>
              <a:t>むしば</a:t>
            </a:r>
            <a:r>
              <a:rPr kumimoji="1" lang="ja-JP" altLang="en-US" sz="5400" b="1" i="0" u="none" strike="noStrike" kern="1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Times New Roman" panose="02020603050405020304" pitchFamily="18" charset="0"/>
              </a:rPr>
              <a:t>になるの？</a:t>
            </a:r>
            <a:endParaRPr kumimoji="1" lang="en-US" altLang="ja-JP" sz="5400" b="1" i="0" u="none" strike="noStrike" kern="1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Times New Roman" panose="02020603050405020304" pitchFamily="18" charset="0"/>
            </a:endParaRPr>
          </a:p>
        </p:txBody>
      </p:sp>
      <p:pic>
        <p:nvPicPr>
          <p:cNvPr id="12" name="図 11">
            <a:extLst>
              <a:ext uri="{FF2B5EF4-FFF2-40B4-BE49-F238E27FC236}">
                <a16:creationId xmlns:a16="http://schemas.microsoft.com/office/drawing/2014/main" id="{C91A6B8D-4595-AE2E-AC21-4F057A6B28AB}"/>
              </a:ext>
            </a:extLst>
          </p:cNvPr>
          <p:cNvPicPr>
            <a:picLocks noChangeAspect="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flipH="1">
            <a:off x="5966631" y="1968124"/>
            <a:ext cx="1548131" cy="1226894"/>
          </a:xfrm>
          <a:prstGeom prst="rect">
            <a:avLst/>
          </a:prstGeom>
        </p:spPr>
      </p:pic>
      <p:pic>
        <p:nvPicPr>
          <p:cNvPr id="13" name="図 12">
            <a:extLst>
              <a:ext uri="{FF2B5EF4-FFF2-40B4-BE49-F238E27FC236}">
                <a16:creationId xmlns:a16="http://schemas.microsoft.com/office/drawing/2014/main" id="{CC230D88-8462-26BA-8968-D727017EEF9E}"/>
              </a:ext>
            </a:extLst>
          </p:cNvPr>
          <p:cNvPicPr>
            <a:picLocks noChangeAspect="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flipH="1">
            <a:off x="4612895" y="2006685"/>
            <a:ext cx="1548130" cy="1226893"/>
          </a:xfrm>
          <a:prstGeom prst="rect">
            <a:avLst/>
          </a:prstGeom>
        </p:spPr>
      </p:pic>
      <p:sp>
        <p:nvSpPr>
          <p:cNvPr id="14" name="テキスト ボックス 13">
            <a:extLst>
              <a:ext uri="{FF2B5EF4-FFF2-40B4-BE49-F238E27FC236}">
                <a16:creationId xmlns:a16="http://schemas.microsoft.com/office/drawing/2014/main" id="{4B2804E9-4686-C5D8-5688-981A9A60FA0D}"/>
              </a:ext>
            </a:extLst>
          </p:cNvPr>
          <p:cNvSpPr txBox="1"/>
          <p:nvPr/>
        </p:nvSpPr>
        <p:spPr>
          <a:xfrm>
            <a:off x="511654" y="2356697"/>
            <a:ext cx="3506381" cy="687561"/>
          </a:xfrm>
          <a:prstGeom prst="rect">
            <a:avLst/>
          </a:prstGeom>
          <a:noFill/>
          <a:ln w="38100">
            <a:solidFill>
              <a:schemeClr val="accent2">
                <a:lumMod val="75000"/>
              </a:schemeClr>
            </a:solidFill>
          </a:ln>
        </p:spPr>
        <p:txBody>
          <a:bodyPr wrap="square" rtlCol="0">
            <a:spAutoFit/>
          </a:bodyPr>
          <a:lstStyle/>
          <a:p>
            <a:pPr marL="0" marR="0" lvl="0" indent="0" algn="ctr" defTabSz="457200" rtl="0" eaLnBrk="1" fontAlgn="auto" latinLnBrk="0" hangingPunct="1">
              <a:lnSpc>
                <a:spcPts val="5000"/>
              </a:lnSpc>
              <a:spcBef>
                <a:spcPts val="0"/>
              </a:spcBef>
              <a:spcAft>
                <a:spcPts val="0"/>
              </a:spcAft>
              <a:buClrTx/>
              <a:buSzTx/>
              <a:buFontTx/>
              <a:buNone/>
              <a:tabLst/>
              <a:defRPr/>
            </a:pPr>
            <a:r>
              <a:rPr kumimoji="1" lang="ja-JP" altLang="en-US" sz="3200" b="1" i="0" u="none" strike="noStrike" kern="100" cap="none" spc="0" normalizeH="0" baseline="0" noProof="0" dirty="0">
                <a:ln>
                  <a:noFill/>
                </a:ln>
                <a:solidFill>
                  <a:prstClr val="black"/>
                </a:solidFill>
                <a:effectLst>
                  <a:outerShdw blurRad="38100" dist="38100" dir="2700000" algn="tl">
                    <a:srgbClr val="000000">
                      <a:alpha val="43137"/>
                    </a:srgbClr>
                  </a:outerShdw>
                </a:effectLst>
                <a:uLnTx/>
                <a:uFillTx/>
                <a:latin typeface="游ゴシック" panose="020B0400000000000000" pitchFamily="50" charset="-128"/>
                <a:ea typeface="游ゴシック" panose="020B0400000000000000" pitchFamily="50" charset="-128"/>
                <a:cs typeface="Times New Roman" panose="02020603050405020304" pitchFamily="18" charset="0"/>
              </a:rPr>
              <a:t>ミュータンスきん</a:t>
            </a:r>
            <a:endParaRPr kumimoji="1" lang="en-US" altLang="ja-JP" sz="3200" b="1" i="0" u="none" strike="noStrike" kern="100" cap="none" spc="0" normalizeH="0" baseline="0" noProof="0" dirty="0">
              <a:ln>
                <a:noFill/>
              </a:ln>
              <a:solidFill>
                <a:prstClr val="black"/>
              </a:solidFill>
              <a:effectLst>
                <a:outerShdw blurRad="38100" dist="38100" dir="2700000" algn="tl">
                  <a:srgbClr val="000000">
                    <a:alpha val="43137"/>
                  </a:srgbClr>
                </a:outerShdw>
              </a:effectLst>
              <a:uLnTx/>
              <a:uFillTx/>
              <a:latin typeface="游ゴシック" panose="020B0400000000000000" pitchFamily="50" charset="-128"/>
              <a:ea typeface="游ゴシック" panose="020B0400000000000000" pitchFamily="50" charset="-128"/>
              <a:cs typeface="Times New Roman" panose="02020603050405020304" pitchFamily="18" charset="0"/>
            </a:endParaRPr>
          </a:p>
        </p:txBody>
      </p:sp>
      <p:grpSp>
        <p:nvGrpSpPr>
          <p:cNvPr id="18" name="グループ化 17">
            <a:extLst>
              <a:ext uri="{FF2B5EF4-FFF2-40B4-BE49-F238E27FC236}">
                <a16:creationId xmlns:a16="http://schemas.microsoft.com/office/drawing/2014/main" id="{44B35EAE-628B-B3A9-D86B-19F21C4F481C}"/>
              </a:ext>
            </a:extLst>
          </p:cNvPr>
          <p:cNvGrpSpPr/>
          <p:nvPr/>
        </p:nvGrpSpPr>
        <p:grpSpPr>
          <a:xfrm>
            <a:off x="2072946" y="3431580"/>
            <a:ext cx="1717926" cy="1845659"/>
            <a:chOff x="6778852" y="3567545"/>
            <a:chExt cx="2148518" cy="2308267"/>
          </a:xfrm>
        </p:grpSpPr>
        <p:pic>
          <p:nvPicPr>
            <p:cNvPr id="17" name="図 16" descr="食品, テーブル が含まれている画像&#10;&#10;説明は自動で生成されたものです">
              <a:extLst>
                <a:ext uri="{FF2B5EF4-FFF2-40B4-BE49-F238E27FC236}">
                  <a16:creationId xmlns:a16="http://schemas.microsoft.com/office/drawing/2014/main" id="{D7A5F138-DFE4-CCBD-3F59-BFC9C42614CF}"/>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6901604" y="3567545"/>
              <a:ext cx="1060739" cy="1326078"/>
            </a:xfrm>
            <a:prstGeom prst="rect">
              <a:avLst/>
            </a:prstGeom>
          </p:spPr>
        </p:pic>
        <p:pic>
          <p:nvPicPr>
            <p:cNvPr id="16" name="図 15">
              <a:extLst>
                <a:ext uri="{FF2B5EF4-FFF2-40B4-BE49-F238E27FC236}">
                  <a16:creationId xmlns:a16="http://schemas.microsoft.com/office/drawing/2014/main" id="{D2FE740D-98EE-778D-6A24-73023BA84D82}"/>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7566677" y="4076436"/>
              <a:ext cx="1360693" cy="1149923"/>
            </a:xfrm>
            <a:prstGeom prst="rect">
              <a:avLst/>
            </a:prstGeom>
          </p:spPr>
        </p:pic>
        <p:pic>
          <p:nvPicPr>
            <p:cNvPr id="15" name="図 14">
              <a:extLst>
                <a:ext uri="{FF2B5EF4-FFF2-40B4-BE49-F238E27FC236}">
                  <a16:creationId xmlns:a16="http://schemas.microsoft.com/office/drawing/2014/main" id="{868143AE-EFF3-859C-C74B-1267688BD0F3}"/>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6778852" y="4549734"/>
              <a:ext cx="1415395" cy="1326078"/>
            </a:xfrm>
            <a:prstGeom prst="rect">
              <a:avLst/>
            </a:prstGeom>
          </p:spPr>
        </p:pic>
      </p:grpSp>
      <p:sp>
        <p:nvSpPr>
          <p:cNvPr id="19" name="テキスト ボックス 18">
            <a:extLst>
              <a:ext uri="{FF2B5EF4-FFF2-40B4-BE49-F238E27FC236}">
                <a16:creationId xmlns:a16="http://schemas.microsoft.com/office/drawing/2014/main" id="{96F6E102-E3F4-EBB9-C53C-568B8616ACB3}"/>
              </a:ext>
            </a:extLst>
          </p:cNvPr>
          <p:cNvSpPr txBox="1"/>
          <p:nvPr/>
        </p:nvSpPr>
        <p:spPr>
          <a:xfrm>
            <a:off x="565599" y="3915964"/>
            <a:ext cx="1638779" cy="687561"/>
          </a:xfrm>
          <a:prstGeom prst="rect">
            <a:avLst/>
          </a:prstGeom>
          <a:noFill/>
          <a:ln w="38100">
            <a:solidFill>
              <a:srgbClr val="FF0000"/>
            </a:solidFill>
          </a:ln>
        </p:spPr>
        <p:txBody>
          <a:bodyPr wrap="square" tIns="72000" bIns="72000" rtlCol="0" anchor="ctr" anchorCtr="1">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3200" b="1" i="0" u="none" strike="noStrike" kern="100" cap="none" spc="0" normalizeH="0" baseline="0" noProof="0" dirty="0">
                <a:ln>
                  <a:noFill/>
                </a:ln>
                <a:solidFill>
                  <a:prstClr val="black"/>
                </a:solidFill>
                <a:effectLst>
                  <a:outerShdw blurRad="38100" dist="38100" dir="2700000" algn="tl">
                    <a:srgbClr val="000000">
                      <a:alpha val="43137"/>
                    </a:srgbClr>
                  </a:outerShdw>
                </a:effectLst>
                <a:uLnTx/>
                <a:uFillTx/>
                <a:latin typeface="游ゴシック" panose="020B0400000000000000" pitchFamily="50" charset="-128"/>
                <a:ea typeface="游ゴシック" panose="020B0400000000000000" pitchFamily="50" charset="-128"/>
                <a:cs typeface="Times New Roman" panose="02020603050405020304" pitchFamily="18" charset="0"/>
              </a:rPr>
              <a:t>さとう</a:t>
            </a:r>
            <a:endParaRPr kumimoji="1" lang="en-US" altLang="ja-JP" sz="3200" b="1" i="0" u="none" strike="noStrike" kern="100" cap="none" spc="0" normalizeH="0" baseline="0" noProof="0" dirty="0">
              <a:ln>
                <a:noFill/>
              </a:ln>
              <a:solidFill>
                <a:prstClr val="black"/>
              </a:solidFill>
              <a:effectLst>
                <a:outerShdw blurRad="38100" dist="38100" dir="2700000" algn="tl">
                  <a:srgbClr val="000000">
                    <a:alpha val="43137"/>
                  </a:srgbClr>
                </a:outerShdw>
              </a:effectLst>
              <a:uLnTx/>
              <a:uFillTx/>
              <a:latin typeface="游ゴシック" panose="020B0400000000000000" pitchFamily="50" charset="-128"/>
              <a:ea typeface="游ゴシック" panose="020B0400000000000000" pitchFamily="50" charset="-128"/>
              <a:cs typeface="Times New Roman" panose="02020603050405020304" pitchFamily="18" charset="0"/>
            </a:endParaRPr>
          </a:p>
        </p:txBody>
      </p:sp>
      <p:sp>
        <p:nvSpPr>
          <p:cNvPr id="36" name="涙形 35">
            <a:extLst>
              <a:ext uri="{FF2B5EF4-FFF2-40B4-BE49-F238E27FC236}">
                <a16:creationId xmlns:a16="http://schemas.microsoft.com/office/drawing/2014/main" id="{6811DD57-E573-4512-49E1-D6EAED3FD0D3}"/>
              </a:ext>
            </a:extLst>
          </p:cNvPr>
          <p:cNvSpPr/>
          <p:nvPr/>
        </p:nvSpPr>
        <p:spPr>
          <a:xfrm rot="17507114">
            <a:off x="6983363" y="3386741"/>
            <a:ext cx="335316" cy="289482"/>
          </a:xfrm>
          <a:prstGeom prst="teardrop">
            <a:avLst>
              <a:gd name="adj" fmla="val 187993"/>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37" name="涙形 36">
            <a:extLst>
              <a:ext uri="{FF2B5EF4-FFF2-40B4-BE49-F238E27FC236}">
                <a16:creationId xmlns:a16="http://schemas.microsoft.com/office/drawing/2014/main" id="{E7AA017D-1CCB-9C85-92D8-B1C6DE6C5688}"/>
              </a:ext>
            </a:extLst>
          </p:cNvPr>
          <p:cNvSpPr/>
          <p:nvPr/>
        </p:nvSpPr>
        <p:spPr>
          <a:xfrm rot="16937575">
            <a:off x="5785469" y="3377864"/>
            <a:ext cx="260508" cy="291518"/>
          </a:xfrm>
          <a:prstGeom prst="teardrop">
            <a:avLst>
              <a:gd name="adj" fmla="val 187993"/>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38" name="涙形 37">
            <a:extLst>
              <a:ext uri="{FF2B5EF4-FFF2-40B4-BE49-F238E27FC236}">
                <a16:creationId xmlns:a16="http://schemas.microsoft.com/office/drawing/2014/main" id="{0E90D7AE-14B9-C38A-7A7F-244D5E21EBF0}"/>
              </a:ext>
            </a:extLst>
          </p:cNvPr>
          <p:cNvSpPr/>
          <p:nvPr/>
        </p:nvSpPr>
        <p:spPr>
          <a:xfrm rot="21010503">
            <a:off x="6176783" y="3328241"/>
            <a:ext cx="264034" cy="331514"/>
          </a:xfrm>
          <a:prstGeom prst="teardrop">
            <a:avLst>
              <a:gd name="adj" fmla="val 187993"/>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40" name="テキスト ボックス 39">
            <a:extLst>
              <a:ext uri="{FF2B5EF4-FFF2-40B4-BE49-F238E27FC236}">
                <a16:creationId xmlns:a16="http://schemas.microsoft.com/office/drawing/2014/main" id="{331A1982-F3EE-5BC5-1007-230F9A69695D}"/>
              </a:ext>
            </a:extLst>
          </p:cNvPr>
          <p:cNvSpPr txBox="1"/>
          <p:nvPr/>
        </p:nvSpPr>
        <p:spPr>
          <a:xfrm>
            <a:off x="9116488" y="4381968"/>
            <a:ext cx="1646998" cy="687561"/>
          </a:xfrm>
          <a:prstGeom prst="rect">
            <a:avLst/>
          </a:prstGeom>
          <a:ln w="38100">
            <a:solidFill>
              <a:srgbClr val="FFC00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marL="0" marR="0" lvl="0" indent="0" algn="ctr" defTabSz="457200" rtl="0" eaLnBrk="1" fontAlgn="auto" latinLnBrk="0" hangingPunct="1">
              <a:lnSpc>
                <a:spcPts val="5000"/>
              </a:lnSpc>
              <a:spcBef>
                <a:spcPts val="0"/>
              </a:spcBef>
              <a:spcAft>
                <a:spcPts val="0"/>
              </a:spcAft>
              <a:buClrTx/>
              <a:buSzTx/>
              <a:buFontTx/>
              <a:buNone/>
              <a:tabLst/>
              <a:defRPr/>
            </a:pPr>
            <a:r>
              <a:rPr kumimoji="1" lang="ja-JP" altLang="en-US" sz="3200" b="1" i="0" u="none" strike="noStrike" kern="100" cap="none" spc="0" normalizeH="0" baseline="0" noProof="0" dirty="0">
                <a:ln>
                  <a:noFill/>
                </a:ln>
                <a:solidFill>
                  <a:prstClr val="black"/>
                </a:solidFill>
                <a:effectLst>
                  <a:outerShdw blurRad="38100" dist="38100" dir="2700000" algn="tl">
                    <a:srgbClr val="000000">
                      <a:alpha val="43137"/>
                    </a:srgbClr>
                  </a:outerShdw>
                </a:effectLst>
                <a:uLnTx/>
                <a:uFillTx/>
                <a:latin typeface="游ゴシック" panose="020B0400000000000000" pitchFamily="50" charset="-128"/>
                <a:ea typeface="游ゴシック" panose="020B0400000000000000" pitchFamily="50" charset="-128"/>
                <a:cs typeface="Times New Roman" panose="02020603050405020304" pitchFamily="18" charset="0"/>
              </a:rPr>
              <a:t>さ　ん</a:t>
            </a:r>
            <a:endParaRPr kumimoji="1" lang="en-US" altLang="ja-JP" sz="3200" b="1" i="0" u="none" strike="noStrike" kern="100" cap="none" spc="0" normalizeH="0" baseline="0" noProof="0" dirty="0">
              <a:ln>
                <a:noFill/>
              </a:ln>
              <a:solidFill>
                <a:prstClr val="black"/>
              </a:solidFill>
              <a:effectLst>
                <a:outerShdw blurRad="38100" dist="38100" dir="2700000" algn="tl">
                  <a:srgbClr val="000000">
                    <a:alpha val="43137"/>
                  </a:srgbClr>
                </a:outerShdw>
              </a:effectLst>
              <a:uLnTx/>
              <a:uFillTx/>
              <a:latin typeface="游ゴシック" panose="020B0400000000000000" pitchFamily="50" charset="-128"/>
              <a:ea typeface="游ゴシック" panose="020B0400000000000000" pitchFamily="50" charset="-128"/>
              <a:cs typeface="Times New Roman" panose="02020603050405020304" pitchFamily="18" charset="0"/>
            </a:endParaRPr>
          </a:p>
        </p:txBody>
      </p:sp>
      <p:sp>
        <p:nvSpPr>
          <p:cNvPr id="55" name="涙形 54">
            <a:extLst>
              <a:ext uri="{FF2B5EF4-FFF2-40B4-BE49-F238E27FC236}">
                <a16:creationId xmlns:a16="http://schemas.microsoft.com/office/drawing/2014/main" id="{A6B37BF5-8A5F-45BC-6C54-955B690DC719}"/>
              </a:ext>
            </a:extLst>
          </p:cNvPr>
          <p:cNvSpPr/>
          <p:nvPr/>
        </p:nvSpPr>
        <p:spPr>
          <a:xfrm rot="19991822">
            <a:off x="4951732" y="3403181"/>
            <a:ext cx="286214" cy="291767"/>
          </a:xfrm>
          <a:prstGeom prst="teardrop">
            <a:avLst>
              <a:gd name="adj" fmla="val 187993"/>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pic>
        <p:nvPicPr>
          <p:cNvPr id="60" name="図 59" descr="図形 が含まれている画像&#10;&#10;自動的に生成された説明">
            <a:extLst>
              <a:ext uri="{FF2B5EF4-FFF2-40B4-BE49-F238E27FC236}">
                <a16:creationId xmlns:a16="http://schemas.microsoft.com/office/drawing/2014/main" id="{E06431E2-009F-5CB9-D8E5-94485CA5998C}"/>
              </a:ext>
            </a:extLst>
          </p:cNvPr>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5057730" y="3351635"/>
            <a:ext cx="936299" cy="860569"/>
          </a:xfrm>
          <a:prstGeom prst="rect">
            <a:avLst/>
          </a:prstGeom>
        </p:spPr>
      </p:pic>
      <p:pic>
        <p:nvPicPr>
          <p:cNvPr id="61" name="図 60" descr="図形 が含まれている画像&#10;&#10;自動的に生成された説明">
            <a:extLst>
              <a:ext uri="{FF2B5EF4-FFF2-40B4-BE49-F238E27FC236}">
                <a16:creationId xmlns:a16="http://schemas.microsoft.com/office/drawing/2014/main" id="{0E5A0C8D-54F7-8AA9-D8BB-F5F9437435F8}"/>
              </a:ext>
            </a:extLst>
          </p:cNvPr>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6262494" y="3317850"/>
            <a:ext cx="936299" cy="860569"/>
          </a:xfrm>
          <a:prstGeom prst="rect">
            <a:avLst/>
          </a:prstGeom>
        </p:spPr>
      </p:pic>
      <p:sp>
        <p:nvSpPr>
          <p:cNvPr id="35" name="テキスト ボックス 34">
            <a:extLst>
              <a:ext uri="{FF2B5EF4-FFF2-40B4-BE49-F238E27FC236}">
                <a16:creationId xmlns:a16="http://schemas.microsoft.com/office/drawing/2014/main" id="{4DBD634E-3354-A909-7A27-EF49E95470CA}"/>
              </a:ext>
            </a:extLst>
          </p:cNvPr>
          <p:cNvSpPr txBox="1"/>
          <p:nvPr/>
        </p:nvSpPr>
        <p:spPr>
          <a:xfrm>
            <a:off x="9116488" y="3136960"/>
            <a:ext cx="1646998" cy="687561"/>
          </a:xfrm>
          <a:prstGeom prst="rect">
            <a:avLst/>
          </a:prstGeom>
          <a:noFill/>
          <a:ln w="38100">
            <a:solidFill>
              <a:srgbClr val="0070C0"/>
            </a:solidFill>
          </a:ln>
        </p:spPr>
        <p:txBody>
          <a:bodyPr wrap="square" rtlCol="0">
            <a:spAutoFit/>
          </a:bodyPr>
          <a:lstStyle/>
          <a:p>
            <a:pPr marL="0" marR="0" lvl="0" indent="0" algn="ctr" defTabSz="457200" rtl="0" eaLnBrk="1" fontAlgn="auto" latinLnBrk="0" hangingPunct="1">
              <a:lnSpc>
                <a:spcPts val="5000"/>
              </a:lnSpc>
              <a:spcBef>
                <a:spcPts val="0"/>
              </a:spcBef>
              <a:spcAft>
                <a:spcPts val="0"/>
              </a:spcAft>
              <a:buClrTx/>
              <a:buSzTx/>
              <a:buFontTx/>
              <a:buNone/>
              <a:tabLst/>
              <a:defRPr/>
            </a:pPr>
            <a:r>
              <a:rPr kumimoji="1" lang="ja-JP" altLang="en-US" sz="3200" b="1" i="0" u="none" strike="noStrike" kern="100" cap="none" spc="0" normalizeH="0" baseline="0" noProof="0" dirty="0">
                <a:ln>
                  <a:noFill/>
                </a:ln>
                <a:solidFill>
                  <a:prstClr val="black"/>
                </a:solidFill>
                <a:effectLst>
                  <a:outerShdw blurRad="38100" dist="38100" dir="2700000" algn="tl">
                    <a:srgbClr val="000000">
                      <a:alpha val="43137"/>
                    </a:srgbClr>
                  </a:outerShdw>
                </a:effectLst>
                <a:uLnTx/>
                <a:uFillTx/>
                <a:latin typeface="游ゴシック" panose="020B0400000000000000" pitchFamily="50" charset="-128"/>
                <a:ea typeface="游ゴシック" panose="020B0400000000000000" pitchFamily="50" charset="-128"/>
                <a:cs typeface="Times New Roman" panose="02020603050405020304" pitchFamily="18" charset="0"/>
              </a:rPr>
              <a:t>しこう</a:t>
            </a:r>
            <a:endParaRPr kumimoji="1" lang="en-US" altLang="ja-JP" sz="3200" b="1" i="0" u="none" strike="noStrike" kern="100" cap="none" spc="0" normalizeH="0" baseline="0" noProof="0" dirty="0">
              <a:ln>
                <a:noFill/>
              </a:ln>
              <a:solidFill>
                <a:prstClr val="black"/>
              </a:solidFill>
              <a:effectLst>
                <a:outerShdw blurRad="38100" dist="38100" dir="2700000" algn="tl">
                  <a:srgbClr val="000000">
                    <a:alpha val="43137"/>
                  </a:srgbClr>
                </a:outerShdw>
              </a:effectLst>
              <a:uLnTx/>
              <a:uFillTx/>
              <a:latin typeface="游ゴシック" panose="020B0400000000000000" pitchFamily="50" charset="-128"/>
              <a:ea typeface="游ゴシック" panose="020B0400000000000000" pitchFamily="50" charset="-128"/>
              <a:cs typeface="Times New Roman" panose="02020603050405020304" pitchFamily="18" charset="0"/>
            </a:endParaRPr>
          </a:p>
        </p:txBody>
      </p:sp>
      <p:sp>
        <p:nvSpPr>
          <p:cNvPr id="63" name="楕円 62">
            <a:extLst>
              <a:ext uri="{FF2B5EF4-FFF2-40B4-BE49-F238E27FC236}">
                <a16:creationId xmlns:a16="http://schemas.microsoft.com/office/drawing/2014/main" id="{3E401AAA-9583-DB8D-92AD-303E20CE93D0}"/>
              </a:ext>
            </a:extLst>
          </p:cNvPr>
          <p:cNvSpPr/>
          <p:nvPr/>
        </p:nvSpPr>
        <p:spPr>
          <a:xfrm>
            <a:off x="4255291" y="1669143"/>
            <a:ext cx="3625156" cy="2629470"/>
          </a:xfrm>
          <a:prstGeom prst="ellipse">
            <a:avLst/>
          </a:prstGeom>
          <a:noFill/>
          <a:ln w="57150">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64" name="テキスト ボックス 63">
            <a:extLst>
              <a:ext uri="{FF2B5EF4-FFF2-40B4-BE49-F238E27FC236}">
                <a16:creationId xmlns:a16="http://schemas.microsoft.com/office/drawing/2014/main" id="{00127409-7F43-4979-954C-B4930DB0FA14}"/>
              </a:ext>
            </a:extLst>
          </p:cNvPr>
          <p:cNvSpPr txBox="1"/>
          <p:nvPr/>
        </p:nvSpPr>
        <p:spPr>
          <a:xfrm>
            <a:off x="8654606" y="1968124"/>
            <a:ext cx="2665213" cy="687561"/>
          </a:xfrm>
          <a:prstGeom prst="rect">
            <a:avLst/>
          </a:prstGeom>
          <a:noFill/>
          <a:ln w="38100">
            <a:solidFill>
              <a:schemeClr val="tx1"/>
            </a:solidFill>
          </a:ln>
        </p:spPr>
        <p:txBody>
          <a:bodyPr wrap="square" rtlCol="0">
            <a:spAutoFit/>
          </a:bodyPr>
          <a:lstStyle/>
          <a:p>
            <a:pPr marL="0" marR="0" lvl="0" indent="0" algn="ctr" defTabSz="457200" rtl="0" eaLnBrk="1" fontAlgn="auto" latinLnBrk="0" hangingPunct="1">
              <a:lnSpc>
                <a:spcPts val="5000"/>
              </a:lnSpc>
              <a:spcBef>
                <a:spcPts val="0"/>
              </a:spcBef>
              <a:spcAft>
                <a:spcPts val="0"/>
              </a:spcAft>
              <a:buClrTx/>
              <a:buSzTx/>
              <a:buFontTx/>
              <a:buNone/>
              <a:tabLst/>
              <a:defRPr/>
            </a:pPr>
            <a:r>
              <a:rPr kumimoji="1" lang="ja-JP" altLang="en-US" sz="3200" b="1" i="0" u="none" strike="noStrike" kern="100" cap="none" spc="0" normalizeH="0" baseline="0" noProof="0" dirty="0">
                <a:ln>
                  <a:noFill/>
                </a:ln>
                <a:solidFill>
                  <a:prstClr val="black"/>
                </a:solidFill>
                <a:effectLst>
                  <a:outerShdw blurRad="38100" dist="38100" dir="2700000" algn="tl">
                    <a:srgbClr val="000000">
                      <a:alpha val="43137"/>
                    </a:srgbClr>
                  </a:outerShdw>
                </a:effectLst>
                <a:uLnTx/>
                <a:uFillTx/>
                <a:latin typeface="游ゴシック" panose="020B0400000000000000" pitchFamily="50" charset="-128"/>
                <a:ea typeface="游ゴシック" panose="020B0400000000000000" pitchFamily="50" charset="-128"/>
                <a:cs typeface="Times New Roman" panose="02020603050405020304" pitchFamily="18" charset="0"/>
              </a:rPr>
              <a:t>しろいうんち</a:t>
            </a:r>
            <a:endParaRPr kumimoji="1" lang="en-US" altLang="ja-JP" sz="3200" b="1" i="0" u="none" strike="noStrike" kern="100" cap="none" spc="0" normalizeH="0" baseline="0" noProof="0" dirty="0">
              <a:ln>
                <a:noFill/>
              </a:ln>
              <a:solidFill>
                <a:prstClr val="black"/>
              </a:solidFill>
              <a:effectLst>
                <a:outerShdw blurRad="38100" dist="38100" dir="2700000" algn="tl">
                  <a:srgbClr val="000000">
                    <a:alpha val="43137"/>
                  </a:srgbClr>
                </a:outerShdw>
              </a:effectLst>
              <a:uLnTx/>
              <a:uFillTx/>
              <a:latin typeface="游ゴシック" panose="020B0400000000000000" pitchFamily="50" charset="-128"/>
              <a:ea typeface="游ゴシック" panose="020B0400000000000000" pitchFamily="50" charset="-128"/>
              <a:cs typeface="Times New Roman" panose="02020603050405020304" pitchFamily="18" charset="0"/>
            </a:endParaRPr>
          </a:p>
        </p:txBody>
      </p:sp>
    </p:spTree>
    <p:extLst>
      <p:ext uri="{BB962C8B-B14F-4D97-AF65-F5344CB8AC3E}">
        <p14:creationId xmlns:p14="http://schemas.microsoft.com/office/powerpoint/2010/main" val="6181865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childTnLst>
                                </p:cTn>
                              </p:par>
                              <p:par>
                                <p:cTn id="8" presetID="10" presetClass="entr" presetSubtype="0"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1000"/>
                                        <p:tgtEl>
                                          <p:spTgt spid="18"/>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nodeType="clickEffect">
                                  <p:stCondLst>
                                    <p:cond delay="0"/>
                                  </p:stCondLst>
                                  <p:childTnLst>
                                    <p:animMotion origin="layout" path="M -4.79167E-6 -3.7037E-6 L 0.24896 -0.22546 " pathEditMode="relative" rAng="0" ptsTypes="AA">
                                      <p:cBhvr>
                                        <p:cTn id="14" dur="2000" fill="hold"/>
                                        <p:tgtEl>
                                          <p:spTgt spid="18"/>
                                        </p:tgtEl>
                                        <p:attrNameLst>
                                          <p:attrName>ppt_x</p:attrName>
                                          <p:attrName>ppt_y</p:attrName>
                                        </p:attrNameLst>
                                      </p:cBhvr>
                                      <p:rCtr x="12448" y="-11273"/>
                                    </p:animMotion>
                                  </p:childTnLst>
                                </p:cTn>
                              </p:par>
                            </p:childTnLst>
                          </p:cTn>
                        </p:par>
                        <p:par>
                          <p:cTn id="15" fill="hold">
                            <p:stCondLst>
                              <p:cond delay="2000"/>
                            </p:stCondLst>
                            <p:childTnLst>
                              <p:par>
                                <p:cTn id="16" presetID="53" presetClass="exit" presetSubtype="32" fill="hold" nodeType="afterEffect">
                                  <p:stCondLst>
                                    <p:cond delay="0"/>
                                  </p:stCondLst>
                                  <p:childTnLst>
                                    <p:anim calcmode="lin" valueType="num">
                                      <p:cBhvr>
                                        <p:cTn id="17" dur="2000"/>
                                        <p:tgtEl>
                                          <p:spTgt spid="18"/>
                                        </p:tgtEl>
                                        <p:attrNameLst>
                                          <p:attrName>ppt_w</p:attrName>
                                        </p:attrNameLst>
                                      </p:cBhvr>
                                      <p:tavLst>
                                        <p:tav tm="0">
                                          <p:val>
                                            <p:strVal val="ppt_w"/>
                                          </p:val>
                                        </p:tav>
                                        <p:tav tm="100000">
                                          <p:val>
                                            <p:fltVal val="0"/>
                                          </p:val>
                                        </p:tav>
                                      </p:tavLst>
                                    </p:anim>
                                    <p:anim calcmode="lin" valueType="num">
                                      <p:cBhvr>
                                        <p:cTn id="18" dur="2000"/>
                                        <p:tgtEl>
                                          <p:spTgt spid="18"/>
                                        </p:tgtEl>
                                        <p:attrNameLst>
                                          <p:attrName>ppt_h</p:attrName>
                                        </p:attrNameLst>
                                      </p:cBhvr>
                                      <p:tavLst>
                                        <p:tav tm="0">
                                          <p:val>
                                            <p:strVal val="ppt_h"/>
                                          </p:val>
                                        </p:tav>
                                        <p:tav tm="100000">
                                          <p:val>
                                            <p:fltVal val="0"/>
                                          </p:val>
                                        </p:tav>
                                      </p:tavLst>
                                    </p:anim>
                                    <p:animEffect transition="out" filter="fade">
                                      <p:cBhvr>
                                        <p:cTn id="19" dur="2000"/>
                                        <p:tgtEl>
                                          <p:spTgt spid="18"/>
                                        </p:tgtEl>
                                      </p:cBhvr>
                                    </p:animEffect>
                                    <p:set>
                                      <p:cBhvr>
                                        <p:cTn id="20" dur="1" fill="hold">
                                          <p:stCondLst>
                                            <p:cond delay="1999"/>
                                          </p:stCondLst>
                                        </p:cTn>
                                        <p:tgtEl>
                                          <p:spTgt spid="18"/>
                                        </p:tgtEl>
                                        <p:attrNameLst>
                                          <p:attrName>style.visibility</p:attrName>
                                        </p:attrNameLst>
                                      </p:cBhvr>
                                      <p:to>
                                        <p:strVal val="hidden"/>
                                      </p:to>
                                    </p:set>
                                  </p:childTnLst>
                                </p:cTn>
                              </p:par>
                            </p:childTnLst>
                          </p:cTn>
                        </p:par>
                        <p:par>
                          <p:cTn id="21" fill="hold">
                            <p:stCondLst>
                              <p:cond delay="4000"/>
                            </p:stCondLst>
                            <p:childTnLst>
                              <p:par>
                                <p:cTn id="22" presetID="53" presetClass="entr" presetSubtype="16" fill="hold" nodeType="afterEffect">
                                  <p:stCondLst>
                                    <p:cond delay="500"/>
                                  </p:stCondLst>
                                  <p:childTnLst>
                                    <p:set>
                                      <p:cBhvr>
                                        <p:cTn id="23" dur="1" fill="hold">
                                          <p:stCondLst>
                                            <p:cond delay="0"/>
                                          </p:stCondLst>
                                        </p:cTn>
                                        <p:tgtEl>
                                          <p:spTgt spid="60"/>
                                        </p:tgtEl>
                                        <p:attrNameLst>
                                          <p:attrName>style.visibility</p:attrName>
                                        </p:attrNameLst>
                                      </p:cBhvr>
                                      <p:to>
                                        <p:strVal val="visible"/>
                                      </p:to>
                                    </p:set>
                                    <p:anim calcmode="lin" valueType="num">
                                      <p:cBhvr>
                                        <p:cTn id="24" dur="1300" fill="hold"/>
                                        <p:tgtEl>
                                          <p:spTgt spid="60"/>
                                        </p:tgtEl>
                                        <p:attrNameLst>
                                          <p:attrName>ppt_w</p:attrName>
                                        </p:attrNameLst>
                                      </p:cBhvr>
                                      <p:tavLst>
                                        <p:tav tm="0">
                                          <p:val>
                                            <p:fltVal val="0"/>
                                          </p:val>
                                        </p:tav>
                                        <p:tav tm="100000">
                                          <p:val>
                                            <p:strVal val="#ppt_w"/>
                                          </p:val>
                                        </p:tav>
                                      </p:tavLst>
                                    </p:anim>
                                    <p:anim calcmode="lin" valueType="num">
                                      <p:cBhvr>
                                        <p:cTn id="25" dur="1300" fill="hold"/>
                                        <p:tgtEl>
                                          <p:spTgt spid="60"/>
                                        </p:tgtEl>
                                        <p:attrNameLst>
                                          <p:attrName>ppt_h</p:attrName>
                                        </p:attrNameLst>
                                      </p:cBhvr>
                                      <p:tavLst>
                                        <p:tav tm="0">
                                          <p:val>
                                            <p:fltVal val="0"/>
                                          </p:val>
                                        </p:tav>
                                        <p:tav tm="100000">
                                          <p:val>
                                            <p:strVal val="#ppt_h"/>
                                          </p:val>
                                        </p:tav>
                                      </p:tavLst>
                                    </p:anim>
                                    <p:animEffect transition="in" filter="fade">
                                      <p:cBhvr>
                                        <p:cTn id="26" dur="1300"/>
                                        <p:tgtEl>
                                          <p:spTgt spid="60"/>
                                        </p:tgtEl>
                                      </p:cBhvr>
                                    </p:animEffect>
                                  </p:childTnLst>
                                </p:cTn>
                              </p:par>
                            </p:childTnLst>
                          </p:cTn>
                        </p:par>
                        <p:par>
                          <p:cTn id="27" fill="hold">
                            <p:stCondLst>
                              <p:cond delay="5800"/>
                            </p:stCondLst>
                            <p:childTnLst>
                              <p:par>
                                <p:cTn id="28" presetID="53" presetClass="entr" presetSubtype="16" fill="hold" nodeType="afterEffect">
                                  <p:stCondLst>
                                    <p:cond delay="0"/>
                                  </p:stCondLst>
                                  <p:childTnLst>
                                    <p:set>
                                      <p:cBhvr>
                                        <p:cTn id="29" dur="1" fill="hold">
                                          <p:stCondLst>
                                            <p:cond delay="0"/>
                                          </p:stCondLst>
                                        </p:cTn>
                                        <p:tgtEl>
                                          <p:spTgt spid="61"/>
                                        </p:tgtEl>
                                        <p:attrNameLst>
                                          <p:attrName>style.visibility</p:attrName>
                                        </p:attrNameLst>
                                      </p:cBhvr>
                                      <p:to>
                                        <p:strVal val="visible"/>
                                      </p:to>
                                    </p:set>
                                    <p:anim calcmode="lin" valueType="num">
                                      <p:cBhvr>
                                        <p:cTn id="30" dur="1300" fill="hold"/>
                                        <p:tgtEl>
                                          <p:spTgt spid="61"/>
                                        </p:tgtEl>
                                        <p:attrNameLst>
                                          <p:attrName>ppt_w</p:attrName>
                                        </p:attrNameLst>
                                      </p:cBhvr>
                                      <p:tavLst>
                                        <p:tav tm="0">
                                          <p:val>
                                            <p:fltVal val="0"/>
                                          </p:val>
                                        </p:tav>
                                        <p:tav tm="100000">
                                          <p:val>
                                            <p:strVal val="#ppt_w"/>
                                          </p:val>
                                        </p:tav>
                                      </p:tavLst>
                                    </p:anim>
                                    <p:anim calcmode="lin" valueType="num">
                                      <p:cBhvr>
                                        <p:cTn id="31" dur="1300" fill="hold"/>
                                        <p:tgtEl>
                                          <p:spTgt spid="61"/>
                                        </p:tgtEl>
                                        <p:attrNameLst>
                                          <p:attrName>ppt_h</p:attrName>
                                        </p:attrNameLst>
                                      </p:cBhvr>
                                      <p:tavLst>
                                        <p:tav tm="0">
                                          <p:val>
                                            <p:fltVal val="0"/>
                                          </p:val>
                                        </p:tav>
                                        <p:tav tm="100000">
                                          <p:val>
                                            <p:strVal val="#ppt_h"/>
                                          </p:val>
                                        </p:tav>
                                      </p:tavLst>
                                    </p:anim>
                                    <p:animEffect transition="in" filter="fade">
                                      <p:cBhvr>
                                        <p:cTn id="32" dur="1300"/>
                                        <p:tgtEl>
                                          <p:spTgt spid="61"/>
                                        </p:tgtEl>
                                      </p:cBhvr>
                                    </p:animEffect>
                                  </p:childTnLst>
                                </p:cTn>
                              </p:par>
                            </p:childTnLst>
                          </p:cTn>
                        </p:par>
                        <p:par>
                          <p:cTn id="33" fill="hold">
                            <p:stCondLst>
                              <p:cond delay="7100"/>
                            </p:stCondLst>
                            <p:childTnLst>
                              <p:par>
                                <p:cTn id="34" presetID="10" presetClass="entr" presetSubtype="0" fill="hold" grpId="0" nodeType="afterEffect">
                                  <p:stCondLst>
                                    <p:cond delay="0"/>
                                  </p:stCondLst>
                                  <p:childTnLst>
                                    <p:set>
                                      <p:cBhvr>
                                        <p:cTn id="35" dur="1" fill="hold">
                                          <p:stCondLst>
                                            <p:cond delay="0"/>
                                          </p:stCondLst>
                                        </p:cTn>
                                        <p:tgtEl>
                                          <p:spTgt spid="64"/>
                                        </p:tgtEl>
                                        <p:attrNameLst>
                                          <p:attrName>style.visibility</p:attrName>
                                        </p:attrNameLst>
                                      </p:cBhvr>
                                      <p:to>
                                        <p:strVal val="visible"/>
                                      </p:to>
                                    </p:set>
                                    <p:animEffect transition="in" filter="fade">
                                      <p:cBhvr>
                                        <p:cTn id="36" dur="1000"/>
                                        <p:tgtEl>
                                          <p:spTgt spid="64"/>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grpId="0" nodeType="clickEffect">
                                  <p:stCondLst>
                                    <p:cond delay="0"/>
                                  </p:stCondLst>
                                  <p:childTnLst>
                                    <p:set>
                                      <p:cBhvr>
                                        <p:cTn id="40" dur="1" fill="hold">
                                          <p:stCondLst>
                                            <p:cond delay="0"/>
                                          </p:stCondLst>
                                        </p:cTn>
                                        <p:tgtEl>
                                          <p:spTgt spid="63"/>
                                        </p:tgtEl>
                                        <p:attrNameLst>
                                          <p:attrName>style.visibility</p:attrName>
                                        </p:attrNameLst>
                                      </p:cBhvr>
                                      <p:to>
                                        <p:strVal val="visible"/>
                                      </p:to>
                                    </p:set>
                                    <p:anim calcmode="lin" valueType="num">
                                      <p:cBhvr>
                                        <p:cTn id="41" dur="2000" fill="hold"/>
                                        <p:tgtEl>
                                          <p:spTgt spid="63"/>
                                        </p:tgtEl>
                                        <p:attrNameLst>
                                          <p:attrName>ppt_w</p:attrName>
                                        </p:attrNameLst>
                                      </p:cBhvr>
                                      <p:tavLst>
                                        <p:tav tm="0">
                                          <p:val>
                                            <p:fltVal val="0"/>
                                          </p:val>
                                        </p:tav>
                                        <p:tav tm="100000">
                                          <p:val>
                                            <p:strVal val="#ppt_w"/>
                                          </p:val>
                                        </p:tav>
                                      </p:tavLst>
                                    </p:anim>
                                    <p:anim calcmode="lin" valueType="num">
                                      <p:cBhvr>
                                        <p:cTn id="42" dur="2000" fill="hold"/>
                                        <p:tgtEl>
                                          <p:spTgt spid="63"/>
                                        </p:tgtEl>
                                        <p:attrNameLst>
                                          <p:attrName>ppt_h</p:attrName>
                                        </p:attrNameLst>
                                      </p:cBhvr>
                                      <p:tavLst>
                                        <p:tav tm="0">
                                          <p:val>
                                            <p:fltVal val="0"/>
                                          </p:val>
                                        </p:tav>
                                        <p:tav tm="100000">
                                          <p:val>
                                            <p:strVal val="#ppt_h"/>
                                          </p:val>
                                        </p:tav>
                                      </p:tavLst>
                                    </p:anim>
                                    <p:animEffect transition="in" filter="fade">
                                      <p:cBhvr>
                                        <p:cTn id="43" dur="2000"/>
                                        <p:tgtEl>
                                          <p:spTgt spid="63"/>
                                        </p:tgtEl>
                                      </p:cBhvr>
                                    </p:animEffect>
                                  </p:childTnLst>
                                </p:cTn>
                              </p:par>
                            </p:childTnLst>
                          </p:cTn>
                        </p:par>
                        <p:par>
                          <p:cTn id="44" fill="hold">
                            <p:stCondLst>
                              <p:cond delay="2000"/>
                            </p:stCondLst>
                            <p:childTnLst>
                              <p:par>
                                <p:cTn id="45" presetID="10"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childTnLst>
                                </p:cTn>
                              </p:par>
                            </p:childTnLst>
                          </p:cTn>
                        </p:par>
                      </p:childTnLst>
                    </p:cTn>
                  </p:par>
                  <p:par>
                    <p:cTn id="48" fill="hold">
                      <p:stCondLst>
                        <p:cond delay="indefinite"/>
                      </p:stCondLst>
                      <p:childTnLst>
                        <p:par>
                          <p:cTn id="49" fill="hold">
                            <p:stCondLst>
                              <p:cond delay="0"/>
                            </p:stCondLst>
                            <p:childTnLst>
                              <p:par>
                                <p:cTn id="50" presetID="53" presetClass="entr" presetSubtype="16" fill="hold" grpId="0" nodeType="clickEffect">
                                  <p:stCondLst>
                                    <p:cond delay="0"/>
                                  </p:stCondLst>
                                  <p:childTnLst>
                                    <p:set>
                                      <p:cBhvr>
                                        <p:cTn id="51" dur="1" fill="hold">
                                          <p:stCondLst>
                                            <p:cond delay="0"/>
                                          </p:stCondLst>
                                        </p:cTn>
                                        <p:tgtEl>
                                          <p:spTgt spid="55"/>
                                        </p:tgtEl>
                                        <p:attrNameLst>
                                          <p:attrName>style.visibility</p:attrName>
                                        </p:attrNameLst>
                                      </p:cBhvr>
                                      <p:to>
                                        <p:strVal val="visible"/>
                                      </p:to>
                                    </p:set>
                                    <p:anim calcmode="lin" valueType="num">
                                      <p:cBhvr>
                                        <p:cTn id="52" dur="1000" fill="hold"/>
                                        <p:tgtEl>
                                          <p:spTgt spid="55"/>
                                        </p:tgtEl>
                                        <p:attrNameLst>
                                          <p:attrName>ppt_w</p:attrName>
                                        </p:attrNameLst>
                                      </p:cBhvr>
                                      <p:tavLst>
                                        <p:tav tm="0">
                                          <p:val>
                                            <p:fltVal val="0"/>
                                          </p:val>
                                        </p:tav>
                                        <p:tav tm="100000">
                                          <p:val>
                                            <p:strVal val="#ppt_w"/>
                                          </p:val>
                                        </p:tav>
                                      </p:tavLst>
                                    </p:anim>
                                    <p:anim calcmode="lin" valueType="num">
                                      <p:cBhvr>
                                        <p:cTn id="53" dur="1000" fill="hold"/>
                                        <p:tgtEl>
                                          <p:spTgt spid="55"/>
                                        </p:tgtEl>
                                        <p:attrNameLst>
                                          <p:attrName>ppt_h</p:attrName>
                                        </p:attrNameLst>
                                      </p:cBhvr>
                                      <p:tavLst>
                                        <p:tav tm="0">
                                          <p:val>
                                            <p:fltVal val="0"/>
                                          </p:val>
                                        </p:tav>
                                        <p:tav tm="100000">
                                          <p:val>
                                            <p:strVal val="#ppt_h"/>
                                          </p:val>
                                        </p:tav>
                                      </p:tavLst>
                                    </p:anim>
                                    <p:animEffect transition="in" filter="fade">
                                      <p:cBhvr>
                                        <p:cTn id="54" dur="1000"/>
                                        <p:tgtEl>
                                          <p:spTgt spid="55"/>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37"/>
                                        </p:tgtEl>
                                        <p:attrNameLst>
                                          <p:attrName>style.visibility</p:attrName>
                                        </p:attrNameLst>
                                      </p:cBhvr>
                                      <p:to>
                                        <p:strVal val="visible"/>
                                      </p:to>
                                    </p:set>
                                    <p:anim calcmode="lin" valueType="num">
                                      <p:cBhvr>
                                        <p:cTn id="57" dur="1000" fill="hold"/>
                                        <p:tgtEl>
                                          <p:spTgt spid="37"/>
                                        </p:tgtEl>
                                        <p:attrNameLst>
                                          <p:attrName>ppt_w</p:attrName>
                                        </p:attrNameLst>
                                      </p:cBhvr>
                                      <p:tavLst>
                                        <p:tav tm="0">
                                          <p:val>
                                            <p:fltVal val="0"/>
                                          </p:val>
                                        </p:tav>
                                        <p:tav tm="100000">
                                          <p:val>
                                            <p:strVal val="#ppt_w"/>
                                          </p:val>
                                        </p:tav>
                                      </p:tavLst>
                                    </p:anim>
                                    <p:anim calcmode="lin" valueType="num">
                                      <p:cBhvr>
                                        <p:cTn id="58" dur="1000" fill="hold"/>
                                        <p:tgtEl>
                                          <p:spTgt spid="37"/>
                                        </p:tgtEl>
                                        <p:attrNameLst>
                                          <p:attrName>ppt_h</p:attrName>
                                        </p:attrNameLst>
                                      </p:cBhvr>
                                      <p:tavLst>
                                        <p:tav tm="0">
                                          <p:val>
                                            <p:fltVal val="0"/>
                                          </p:val>
                                        </p:tav>
                                        <p:tav tm="100000">
                                          <p:val>
                                            <p:strVal val="#ppt_h"/>
                                          </p:val>
                                        </p:tav>
                                      </p:tavLst>
                                    </p:anim>
                                    <p:animEffect transition="in" filter="fade">
                                      <p:cBhvr>
                                        <p:cTn id="59" dur="1000"/>
                                        <p:tgtEl>
                                          <p:spTgt spid="37"/>
                                        </p:tgtEl>
                                      </p:cBhvr>
                                    </p:animEffect>
                                  </p:childTnLst>
                                </p:cTn>
                              </p:par>
                            </p:childTnLst>
                          </p:cTn>
                        </p:par>
                        <p:par>
                          <p:cTn id="60" fill="hold">
                            <p:stCondLst>
                              <p:cond delay="1000"/>
                            </p:stCondLst>
                            <p:childTnLst>
                              <p:par>
                                <p:cTn id="61" presetID="53" presetClass="entr" presetSubtype="16" fill="hold" grpId="0" nodeType="afterEffect">
                                  <p:stCondLst>
                                    <p:cond delay="0"/>
                                  </p:stCondLst>
                                  <p:childTnLst>
                                    <p:set>
                                      <p:cBhvr>
                                        <p:cTn id="62" dur="1" fill="hold">
                                          <p:stCondLst>
                                            <p:cond delay="0"/>
                                          </p:stCondLst>
                                        </p:cTn>
                                        <p:tgtEl>
                                          <p:spTgt spid="38"/>
                                        </p:tgtEl>
                                        <p:attrNameLst>
                                          <p:attrName>style.visibility</p:attrName>
                                        </p:attrNameLst>
                                      </p:cBhvr>
                                      <p:to>
                                        <p:strVal val="visible"/>
                                      </p:to>
                                    </p:set>
                                    <p:anim calcmode="lin" valueType="num">
                                      <p:cBhvr>
                                        <p:cTn id="63" dur="1000" fill="hold"/>
                                        <p:tgtEl>
                                          <p:spTgt spid="38"/>
                                        </p:tgtEl>
                                        <p:attrNameLst>
                                          <p:attrName>ppt_w</p:attrName>
                                        </p:attrNameLst>
                                      </p:cBhvr>
                                      <p:tavLst>
                                        <p:tav tm="0">
                                          <p:val>
                                            <p:fltVal val="0"/>
                                          </p:val>
                                        </p:tav>
                                        <p:tav tm="100000">
                                          <p:val>
                                            <p:strVal val="#ppt_w"/>
                                          </p:val>
                                        </p:tav>
                                      </p:tavLst>
                                    </p:anim>
                                    <p:anim calcmode="lin" valueType="num">
                                      <p:cBhvr>
                                        <p:cTn id="64" dur="1000" fill="hold"/>
                                        <p:tgtEl>
                                          <p:spTgt spid="38"/>
                                        </p:tgtEl>
                                        <p:attrNameLst>
                                          <p:attrName>ppt_h</p:attrName>
                                        </p:attrNameLst>
                                      </p:cBhvr>
                                      <p:tavLst>
                                        <p:tav tm="0">
                                          <p:val>
                                            <p:fltVal val="0"/>
                                          </p:val>
                                        </p:tav>
                                        <p:tav tm="100000">
                                          <p:val>
                                            <p:strVal val="#ppt_h"/>
                                          </p:val>
                                        </p:tav>
                                      </p:tavLst>
                                    </p:anim>
                                    <p:animEffect transition="in" filter="fade">
                                      <p:cBhvr>
                                        <p:cTn id="65" dur="1000"/>
                                        <p:tgtEl>
                                          <p:spTgt spid="38"/>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p:cTn id="68" dur="1000" fill="hold"/>
                                        <p:tgtEl>
                                          <p:spTgt spid="36"/>
                                        </p:tgtEl>
                                        <p:attrNameLst>
                                          <p:attrName>ppt_w</p:attrName>
                                        </p:attrNameLst>
                                      </p:cBhvr>
                                      <p:tavLst>
                                        <p:tav tm="0">
                                          <p:val>
                                            <p:fltVal val="0"/>
                                          </p:val>
                                        </p:tav>
                                        <p:tav tm="100000">
                                          <p:val>
                                            <p:strVal val="#ppt_w"/>
                                          </p:val>
                                        </p:tav>
                                      </p:tavLst>
                                    </p:anim>
                                    <p:anim calcmode="lin" valueType="num">
                                      <p:cBhvr>
                                        <p:cTn id="69" dur="1000" fill="hold"/>
                                        <p:tgtEl>
                                          <p:spTgt spid="36"/>
                                        </p:tgtEl>
                                        <p:attrNameLst>
                                          <p:attrName>ppt_h</p:attrName>
                                        </p:attrNameLst>
                                      </p:cBhvr>
                                      <p:tavLst>
                                        <p:tav tm="0">
                                          <p:val>
                                            <p:fltVal val="0"/>
                                          </p:val>
                                        </p:tav>
                                        <p:tav tm="100000">
                                          <p:val>
                                            <p:strVal val="#ppt_h"/>
                                          </p:val>
                                        </p:tav>
                                      </p:tavLst>
                                    </p:anim>
                                    <p:animEffect transition="in" filter="fade">
                                      <p:cBhvr>
                                        <p:cTn id="70" dur="1000"/>
                                        <p:tgtEl>
                                          <p:spTgt spid="36"/>
                                        </p:tgtEl>
                                      </p:cBhvr>
                                    </p:animEffect>
                                  </p:childTnLst>
                                </p:cTn>
                              </p:par>
                            </p:childTnLst>
                          </p:cTn>
                        </p:par>
                        <p:par>
                          <p:cTn id="71" fill="hold">
                            <p:stCondLst>
                              <p:cond delay="2000"/>
                            </p:stCondLst>
                            <p:childTnLst>
                              <p:par>
                                <p:cTn id="72" presetID="10" presetClass="entr" presetSubtype="0" fill="hold" grpId="0" nodeType="afterEffect">
                                  <p:stCondLst>
                                    <p:cond delay="0"/>
                                  </p:stCondLst>
                                  <p:childTnLst>
                                    <p:set>
                                      <p:cBhvr>
                                        <p:cTn id="73" dur="1" fill="hold">
                                          <p:stCondLst>
                                            <p:cond delay="0"/>
                                          </p:stCondLst>
                                        </p:cTn>
                                        <p:tgtEl>
                                          <p:spTgt spid="40"/>
                                        </p:tgtEl>
                                        <p:attrNameLst>
                                          <p:attrName>style.visibility</p:attrName>
                                        </p:attrNameLst>
                                      </p:cBhvr>
                                      <p:to>
                                        <p:strVal val="visible"/>
                                      </p:to>
                                    </p:set>
                                    <p:animEffect transition="in" filter="fade">
                                      <p:cBhvr>
                                        <p:cTn id="74" dur="1000"/>
                                        <p:tgtEl>
                                          <p:spTgt spid="40"/>
                                        </p:tgtEl>
                                      </p:cBhvr>
                                    </p:animEffect>
                                  </p:childTnLst>
                                </p:cTn>
                              </p:par>
                            </p:childTnLst>
                          </p:cTn>
                        </p:par>
                      </p:childTnLst>
                    </p:cTn>
                  </p:par>
                  <p:par>
                    <p:cTn id="75" fill="hold">
                      <p:stCondLst>
                        <p:cond delay="indefinite"/>
                      </p:stCondLst>
                      <p:childTnLst>
                        <p:par>
                          <p:cTn id="76" fill="hold">
                            <p:stCondLst>
                              <p:cond delay="0"/>
                            </p:stCondLst>
                            <p:childTnLst>
                              <p:par>
                                <p:cTn id="77" presetID="53" presetClass="entr" presetSubtype="16" fill="hold" grpId="0" nodeType="clickEffect">
                                  <p:stCondLst>
                                    <p:cond delay="0"/>
                                  </p:stCondLst>
                                  <p:childTnLst>
                                    <p:set>
                                      <p:cBhvr>
                                        <p:cTn id="78" dur="1" fill="hold">
                                          <p:stCondLst>
                                            <p:cond delay="0"/>
                                          </p:stCondLst>
                                        </p:cTn>
                                        <p:tgtEl>
                                          <p:spTgt spid="41"/>
                                        </p:tgtEl>
                                        <p:attrNameLst>
                                          <p:attrName>style.visibility</p:attrName>
                                        </p:attrNameLst>
                                      </p:cBhvr>
                                      <p:to>
                                        <p:strVal val="visible"/>
                                      </p:to>
                                    </p:set>
                                    <p:anim calcmode="lin" valueType="num">
                                      <p:cBhvr>
                                        <p:cTn id="79" dur="3000" fill="hold"/>
                                        <p:tgtEl>
                                          <p:spTgt spid="41"/>
                                        </p:tgtEl>
                                        <p:attrNameLst>
                                          <p:attrName>ppt_w</p:attrName>
                                        </p:attrNameLst>
                                      </p:cBhvr>
                                      <p:tavLst>
                                        <p:tav tm="0">
                                          <p:val>
                                            <p:fltVal val="0"/>
                                          </p:val>
                                        </p:tav>
                                        <p:tav tm="100000">
                                          <p:val>
                                            <p:strVal val="#ppt_w"/>
                                          </p:val>
                                        </p:tav>
                                      </p:tavLst>
                                    </p:anim>
                                    <p:anim calcmode="lin" valueType="num">
                                      <p:cBhvr>
                                        <p:cTn id="80" dur="3000" fill="hold"/>
                                        <p:tgtEl>
                                          <p:spTgt spid="41"/>
                                        </p:tgtEl>
                                        <p:attrNameLst>
                                          <p:attrName>ppt_h</p:attrName>
                                        </p:attrNameLst>
                                      </p:cBhvr>
                                      <p:tavLst>
                                        <p:tav tm="0">
                                          <p:val>
                                            <p:fltVal val="0"/>
                                          </p:val>
                                        </p:tav>
                                        <p:tav tm="100000">
                                          <p:val>
                                            <p:strVal val="#ppt_h"/>
                                          </p:val>
                                        </p:tav>
                                      </p:tavLst>
                                    </p:anim>
                                    <p:animEffect transition="in" filter="fade">
                                      <p:cBhvr>
                                        <p:cTn id="81" dur="30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9" grpId="0" animBg="1"/>
      <p:bldP spid="36" grpId="0" animBg="1"/>
      <p:bldP spid="37" grpId="0" animBg="1"/>
      <p:bldP spid="38" grpId="0" animBg="1"/>
      <p:bldP spid="40" grpId="0" animBg="1"/>
      <p:bldP spid="55" grpId="0" animBg="1"/>
      <p:bldP spid="35" grpId="0" animBg="1"/>
      <p:bldP spid="63" grpId="0" animBg="1"/>
      <p:bldP spid="6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D38CB82D-8993-82FB-BB7F-54766BF5AE11}"/>
              </a:ext>
            </a:extLst>
          </p:cNvPr>
          <p:cNvSpPr txBox="1"/>
          <p:nvPr/>
        </p:nvSpPr>
        <p:spPr>
          <a:xfrm>
            <a:off x="1430212" y="153406"/>
            <a:ext cx="9378462" cy="1345433"/>
          </a:xfrm>
          <a:prstGeom prst="rect">
            <a:avLst/>
          </a:prstGeom>
          <a:noFill/>
        </p:spPr>
        <p:txBody>
          <a:bodyPr wrap="square" rtlCol="0">
            <a:spAutoFit/>
          </a:bodyPr>
          <a:lstStyle/>
          <a:p>
            <a:pPr marL="0" marR="0" lvl="0" indent="0" algn="ctr" defTabSz="457200" rtl="0" eaLnBrk="1" fontAlgn="auto" latinLnBrk="0" hangingPunct="1">
              <a:lnSpc>
                <a:spcPct val="150000"/>
              </a:lnSpc>
              <a:spcBef>
                <a:spcPts val="0"/>
              </a:spcBef>
              <a:spcAft>
                <a:spcPts val="0"/>
              </a:spcAft>
              <a:buClrTx/>
              <a:buSzTx/>
              <a:buFontTx/>
              <a:buNone/>
              <a:tabLst/>
              <a:defRPr/>
            </a:pPr>
            <a:r>
              <a:rPr kumimoji="1" lang="ja-JP" altLang="en-US" sz="6000" b="1" i="0" u="none" strike="noStrike" kern="100" cap="none" spc="0" normalizeH="0" baseline="0" noProof="0" dirty="0">
                <a:ln>
                  <a:noFill/>
                </a:ln>
                <a:solidFill>
                  <a:prstClr val="black"/>
                </a:solidFill>
                <a:effectLst>
                  <a:outerShdw blurRad="38100" dist="38100" dir="2700000" algn="tl">
                    <a:srgbClr val="000000">
                      <a:alpha val="43137"/>
                    </a:srgbClr>
                  </a:outerShdw>
                </a:effectLst>
                <a:uLnTx/>
                <a:uFillTx/>
                <a:latin typeface="游ゴシック" panose="020B0400000000000000" pitchFamily="50" charset="-128"/>
                <a:ea typeface="游ゴシック" panose="020B0400000000000000" pitchFamily="50" charset="-128"/>
                <a:cs typeface="Times New Roman" panose="02020603050405020304" pitchFamily="18" charset="0"/>
              </a:rPr>
              <a:t>むしば</a:t>
            </a:r>
            <a:endParaRPr kumimoji="1" lang="en-US" altLang="ja-JP" sz="5400" b="1" i="0" u="none" strike="noStrike" kern="1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Times New Roman" panose="02020603050405020304" pitchFamily="18" charset="0"/>
            </a:endParaRPr>
          </a:p>
        </p:txBody>
      </p:sp>
      <p:sp>
        <p:nvSpPr>
          <p:cNvPr id="5" name="テキスト ボックス 4">
            <a:extLst>
              <a:ext uri="{FF2B5EF4-FFF2-40B4-BE49-F238E27FC236}">
                <a16:creationId xmlns:a16="http://schemas.microsoft.com/office/drawing/2014/main" id="{06F9FA2F-0A3D-F01D-ADCD-0970984D8347}"/>
              </a:ext>
            </a:extLst>
          </p:cNvPr>
          <p:cNvSpPr txBox="1"/>
          <p:nvPr/>
        </p:nvSpPr>
        <p:spPr>
          <a:xfrm>
            <a:off x="1050619" y="4983779"/>
            <a:ext cx="10000343" cy="1446550"/>
          </a:xfrm>
          <a:prstGeom prst="rect">
            <a:avLst/>
          </a:prstGeom>
          <a:noFill/>
        </p:spPr>
        <p:txBody>
          <a:bodyPr wrap="square" rtlCol="0">
            <a:spAutoFit/>
          </a:bodyPr>
          <a:lstStyle/>
          <a:p>
            <a:pPr marL="0" marR="0" lvl="0" indent="0" algn="ctr" defTabSz="457200" rtl="0" eaLnBrk="1" fontAlgn="auto" latinLnBrk="0" hangingPunct="1">
              <a:spcBef>
                <a:spcPts val="0"/>
              </a:spcBef>
              <a:spcAft>
                <a:spcPts val="0"/>
              </a:spcAft>
              <a:buClrTx/>
              <a:buSzTx/>
              <a:buFontTx/>
              <a:buNone/>
              <a:tabLst/>
              <a:defRPr/>
            </a:pPr>
            <a:r>
              <a:rPr kumimoji="1" lang="ja-JP" altLang="en-US" sz="4400" b="1" i="0" u="none" strike="noStrike" kern="1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Times New Roman" panose="02020603050405020304" pitchFamily="18" charset="0"/>
              </a:rPr>
              <a:t>むしばは、はみがきしても</a:t>
            </a:r>
            <a:endParaRPr kumimoji="1" lang="en-US" altLang="ja-JP" sz="4400" b="1" i="0" u="none" strike="noStrike" kern="1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Times New Roman" panose="02020603050405020304" pitchFamily="18" charset="0"/>
            </a:endParaRPr>
          </a:p>
          <a:p>
            <a:pPr marL="0" marR="0" lvl="0" indent="0" algn="ctr" defTabSz="457200" rtl="0" eaLnBrk="1" fontAlgn="auto" latinLnBrk="0" hangingPunct="1">
              <a:spcBef>
                <a:spcPts val="0"/>
              </a:spcBef>
              <a:spcAft>
                <a:spcPts val="0"/>
              </a:spcAft>
              <a:buClrTx/>
              <a:buSzTx/>
              <a:buFontTx/>
              <a:buNone/>
              <a:tabLst/>
              <a:defRPr/>
            </a:pPr>
            <a:r>
              <a:rPr kumimoji="1" lang="ja-JP" altLang="en-US" sz="4400" b="1" i="0" u="none" strike="noStrike" kern="100" cap="none" spc="0" normalizeH="0" baseline="0" noProof="0" dirty="0">
                <a:ln>
                  <a:noFill/>
                </a:ln>
                <a:solidFill>
                  <a:prstClr val="black"/>
                </a:solidFill>
                <a:effectLst>
                  <a:outerShdw blurRad="38100" dist="38100" dir="2700000" algn="tl">
                    <a:srgbClr val="000000">
                      <a:alpha val="43137"/>
                    </a:srgbClr>
                  </a:outerShdw>
                </a:effectLst>
                <a:uLnTx/>
                <a:uFillTx/>
                <a:latin typeface="游ゴシック" panose="020B0400000000000000" pitchFamily="50" charset="-128"/>
                <a:ea typeface="游ゴシック" panose="020B0400000000000000" pitchFamily="50" charset="-128"/>
                <a:cs typeface="Times New Roman" panose="02020603050405020304" pitchFamily="18" charset="0"/>
              </a:rPr>
              <a:t>なおりません</a:t>
            </a:r>
            <a:endParaRPr kumimoji="1" lang="en-US" altLang="ja-JP" sz="4400" b="1" i="0" u="none" strike="noStrike" kern="100" cap="none" spc="0" normalizeH="0" baseline="0" noProof="0" dirty="0">
              <a:ln>
                <a:noFill/>
              </a:ln>
              <a:solidFill>
                <a:prstClr val="black"/>
              </a:solidFill>
              <a:effectLst>
                <a:outerShdw blurRad="38100" dist="38100" dir="2700000" algn="tl">
                  <a:srgbClr val="000000">
                    <a:alpha val="43137"/>
                  </a:srgbClr>
                </a:outerShdw>
              </a:effectLst>
              <a:uLnTx/>
              <a:uFillTx/>
              <a:latin typeface="游ゴシック" panose="020B0400000000000000" pitchFamily="50" charset="-128"/>
              <a:ea typeface="游ゴシック" panose="020B0400000000000000" pitchFamily="50" charset="-128"/>
              <a:cs typeface="Times New Roman" panose="02020603050405020304" pitchFamily="18" charset="0"/>
            </a:endParaRPr>
          </a:p>
        </p:txBody>
      </p:sp>
      <p:pic>
        <p:nvPicPr>
          <p:cNvPr id="6" name="図 5">
            <a:extLst>
              <a:ext uri="{FF2B5EF4-FFF2-40B4-BE49-F238E27FC236}">
                <a16:creationId xmlns:a16="http://schemas.microsoft.com/office/drawing/2014/main" id="{8CABEE03-D913-92EA-5348-CA611357E0BA}"/>
              </a:ext>
            </a:extLst>
          </p:cNvPr>
          <p:cNvPicPr>
            <a:picLocks noChangeAspect="1"/>
          </p:cNvPicPr>
          <p:nvPr/>
        </p:nvPicPr>
        <p:blipFill>
          <a:blip r:embed="rId3"/>
          <a:stretch>
            <a:fillRect/>
          </a:stretch>
        </p:blipFill>
        <p:spPr>
          <a:xfrm>
            <a:off x="9399269" y="4756957"/>
            <a:ext cx="2082404" cy="1900194"/>
          </a:xfrm>
          <a:prstGeom prst="rect">
            <a:avLst/>
          </a:prstGeom>
        </p:spPr>
      </p:pic>
      <p:grpSp>
        <p:nvGrpSpPr>
          <p:cNvPr id="12" name="グループ化 11">
            <a:extLst>
              <a:ext uri="{FF2B5EF4-FFF2-40B4-BE49-F238E27FC236}">
                <a16:creationId xmlns:a16="http://schemas.microsoft.com/office/drawing/2014/main" id="{CD9DC1CE-F03D-38F5-BB1E-5E015C203ADB}"/>
              </a:ext>
            </a:extLst>
          </p:cNvPr>
          <p:cNvGrpSpPr/>
          <p:nvPr/>
        </p:nvGrpSpPr>
        <p:grpSpPr>
          <a:xfrm>
            <a:off x="448096" y="1832518"/>
            <a:ext cx="11295808" cy="2817585"/>
            <a:chOff x="448096" y="1832518"/>
            <a:chExt cx="11295808" cy="2817585"/>
          </a:xfrm>
        </p:grpSpPr>
        <p:pic>
          <p:nvPicPr>
            <p:cNvPr id="7" name="図 6">
              <a:extLst>
                <a:ext uri="{FF2B5EF4-FFF2-40B4-BE49-F238E27FC236}">
                  <a16:creationId xmlns:a16="http://schemas.microsoft.com/office/drawing/2014/main" id="{F5420145-3F16-A411-864F-260C6DB6726A}"/>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9137039" y="1837638"/>
              <a:ext cx="2606865" cy="2807345"/>
            </a:xfrm>
            <a:prstGeom prst="rect">
              <a:avLst/>
            </a:prstGeom>
          </p:spPr>
        </p:pic>
        <p:pic>
          <p:nvPicPr>
            <p:cNvPr id="8" name="図 7">
              <a:extLst>
                <a:ext uri="{FF2B5EF4-FFF2-40B4-BE49-F238E27FC236}">
                  <a16:creationId xmlns:a16="http://schemas.microsoft.com/office/drawing/2014/main" id="{4A8EE173-34A2-C922-AF37-46B7C7E7D49D}"/>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3249429" y="1837636"/>
              <a:ext cx="2608293" cy="2807346"/>
            </a:xfrm>
            <a:prstGeom prst="rect">
              <a:avLst/>
            </a:prstGeom>
          </p:spPr>
        </p:pic>
        <p:pic>
          <p:nvPicPr>
            <p:cNvPr id="9" name="図 8">
              <a:extLst>
                <a:ext uri="{FF2B5EF4-FFF2-40B4-BE49-F238E27FC236}">
                  <a16:creationId xmlns:a16="http://schemas.microsoft.com/office/drawing/2014/main" id="{2DB9755C-9E44-8B83-E58E-FAAFA08E4913}"/>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6266503" y="1837637"/>
              <a:ext cx="2461756" cy="2807345"/>
            </a:xfrm>
            <a:prstGeom prst="rect">
              <a:avLst/>
            </a:prstGeom>
          </p:spPr>
        </p:pic>
        <p:pic>
          <p:nvPicPr>
            <p:cNvPr id="10" name="図 9">
              <a:extLst>
                <a:ext uri="{FF2B5EF4-FFF2-40B4-BE49-F238E27FC236}">
                  <a16:creationId xmlns:a16="http://schemas.microsoft.com/office/drawing/2014/main" id="{3C8D06E3-3C2F-9806-9C81-FEA3C61F6793}"/>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flipV="1">
              <a:off x="448096" y="1832518"/>
              <a:ext cx="2392552" cy="2817585"/>
            </a:xfrm>
            <a:prstGeom prst="rect">
              <a:avLst/>
            </a:prstGeom>
          </p:spPr>
        </p:pic>
      </p:grpSp>
      <p:sp>
        <p:nvSpPr>
          <p:cNvPr id="13" name="矢印: 右 12">
            <a:extLst>
              <a:ext uri="{FF2B5EF4-FFF2-40B4-BE49-F238E27FC236}">
                <a16:creationId xmlns:a16="http://schemas.microsoft.com/office/drawing/2014/main" id="{8EE0512D-968A-876C-3DEE-BA31EF378624}"/>
              </a:ext>
            </a:extLst>
          </p:cNvPr>
          <p:cNvSpPr/>
          <p:nvPr/>
        </p:nvSpPr>
        <p:spPr>
          <a:xfrm>
            <a:off x="2883652" y="3047282"/>
            <a:ext cx="322772" cy="483318"/>
          </a:xfrm>
          <a:prstGeom prst="rightArrow">
            <a:avLst>
              <a:gd name="adj1" fmla="val 50000"/>
              <a:gd name="adj2" fmla="val 57869"/>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4" name="矢印: 右 13">
            <a:extLst>
              <a:ext uri="{FF2B5EF4-FFF2-40B4-BE49-F238E27FC236}">
                <a16:creationId xmlns:a16="http://schemas.microsoft.com/office/drawing/2014/main" id="{594CD8E8-F94E-3B7D-875F-DB55EA18BD36}"/>
              </a:ext>
            </a:extLst>
          </p:cNvPr>
          <p:cNvSpPr/>
          <p:nvPr/>
        </p:nvSpPr>
        <p:spPr>
          <a:xfrm>
            <a:off x="5889405" y="2999650"/>
            <a:ext cx="322772" cy="483318"/>
          </a:xfrm>
          <a:prstGeom prst="rightArrow">
            <a:avLst>
              <a:gd name="adj1" fmla="val 50000"/>
              <a:gd name="adj2" fmla="val 57869"/>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5" name="矢印: 右 14">
            <a:extLst>
              <a:ext uri="{FF2B5EF4-FFF2-40B4-BE49-F238E27FC236}">
                <a16:creationId xmlns:a16="http://schemas.microsoft.com/office/drawing/2014/main" id="{30DD243E-15D7-5AAD-EF4F-E91C0CB59052}"/>
              </a:ext>
            </a:extLst>
          </p:cNvPr>
          <p:cNvSpPr/>
          <p:nvPr/>
        </p:nvSpPr>
        <p:spPr>
          <a:xfrm>
            <a:off x="8771263" y="2999650"/>
            <a:ext cx="322772" cy="483318"/>
          </a:xfrm>
          <a:prstGeom prst="rightArrow">
            <a:avLst>
              <a:gd name="adj1" fmla="val 50000"/>
              <a:gd name="adj2" fmla="val 57869"/>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3" name="フレーム 2">
            <a:extLst>
              <a:ext uri="{FF2B5EF4-FFF2-40B4-BE49-F238E27FC236}">
                <a16:creationId xmlns:a16="http://schemas.microsoft.com/office/drawing/2014/main" id="{51A4A335-F882-49E5-6C31-839F4BA3B8BE}"/>
              </a:ext>
            </a:extLst>
          </p:cNvPr>
          <p:cNvSpPr/>
          <p:nvPr/>
        </p:nvSpPr>
        <p:spPr>
          <a:xfrm>
            <a:off x="0" y="1"/>
            <a:ext cx="12192000" cy="6858000"/>
          </a:xfrm>
          <a:prstGeom prst="frame">
            <a:avLst>
              <a:gd name="adj1" fmla="val 4278"/>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23" rtl="0" eaLnBrk="1" fontAlgn="auto" latinLnBrk="0" hangingPunct="1">
              <a:lnSpc>
                <a:spcPct val="100000"/>
              </a:lnSpc>
              <a:spcBef>
                <a:spcPts val="0"/>
              </a:spcBef>
              <a:spcAft>
                <a:spcPts val="0"/>
              </a:spcAft>
              <a:buClrTx/>
              <a:buSzTx/>
              <a:buFontTx/>
              <a:buNone/>
              <a:tabLst/>
              <a:defRPr/>
            </a:pPr>
            <a:endParaRPr kumimoji="1" lang="ja-JP" altLang="en-US" sz="1801"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38033584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5" name="図 84" descr="ロゴ&#10;&#10;自動的に生成された説明">
            <a:extLst>
              <a:ext uri="{FF2B5EF4-FFF2-40B4-BE49-F238E27FC236}">
                <a16:creationId xmlns:a16="http://schemas.microsoft.com/office/drawing/2014/main" id="{01B4C7FF-560C-532A-A93E-26FC22A9C84A}"/>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rot="15671352">
            <a:off x="2081030" y="3250073"/>
            <a:ext cx="3059960" cy="1464109"/>
          </a:xfrm>
          <a:prstGeom prst="rect">
            <a:avLst/>
          </a:prstGeom>
        </p:spPr>
      </p:pic>
      <p:pic>
        <p:nvPicPr>
          <p:cNvPr id="3" name="図 2">
            <a:extLst>
              <a:ext uri="{FF2B5EF4-FFF2-40B4-BE49-F238E27FC236}">
                <a16:creationId xmlns:a16="http://schemas.microsoft.com/office/drawing/2014/main" id="{179D163F-075A-6ACD-FF88-2E736B88D108}"/>
              </a:ext>
            </a:extLst>
          </p:cNvPr>
          <p:cNvPicPr>
            <a:picLocks noChangeAspect="1"/>
          </p:cNvPicPr>
          <p:nvPr/>
        </p:nvPicPr>
        <p:blipFill>
          <a:blip r:embed="rId4"/>
          <a:stretch>
            <a:fillRect/>
          </a:stretch>
        </p:blipFill>
        <p:spPr>
          <a:xfrm>
            <a:off x="5279371" y="3802673"/>
            <a:ext cx="2805356" cy="2997993"/>
          </a:xfrm>
          <a:prstGeom prst="rect">
            <a:avLst/>
          </a:prstGeom>
        </p:spPr>
      </p:pic>
      <p:pic>
        <p:nvPicPr>
          <p:cNvPr id="5" name="図 4">
            <a:extLst>
              <a:ext uri="{FF2B5EF4-FFF2-40B4-BE49-F238E27FC236}">
                <a16:creationId xmlns:a16="http://schemas.microsoft.com/office/drawing/2014/main" id="{3A3BF4EA-70E2-BE89-69C8-96A91F23D4A9}"/>
              </a:ext>
            </a:extLst>
          </p:cNvPr>
          <p:cNvPicPr>
            <a:picLocks noChangeAspect="1"/>
          </p:cNvPicPr>
          <p:nvPr/>
        </p:nvPicPr>
        <p:blipFill>
          <a:blip r:embed="rId5"/>
          <a:stretch>
            <a:fillRect/>
          </a:stretch>
        </p:blipFill>
        <p:spPr>
          <a:xfrm flipH="1">
            <a:off x="8684811" y="4015544"/>
            <a:ext cx="2914310" cy="3010703"/>
          </a:xfrm>
          <a:prstGeom prst="rect">
            <a:avLst/>
          </a:prstGeom>
        </p:spPr>
      </p:pic>
      <p:sp>
        <p:nvSpPr>
          <p:cNvPr id="2" name="テキスト ボックス 1">
            <a:extLst>
              <a:ext uri="{FF2B5EF4-FFF2-40B4-BE49-F238E27FC236}">
                <a16:creationId xmlns:a16="http://schemas.microsoft.com/office/drawing/2014/main" id="{A0D45143-D322-1EA4-0FE2-3BB0EC686B78}"/>
              </a:ext>
            </a:extLst>
          </p:cNvPr>
          <p:cNvSpPr txBox="1"/>
          <p:nvPr/>
        </p:nvSpPr>
        <p:spPr>
          <a:xfrm>
            <a:off x="216747" y="153406"/>
            <a:ext cx="11610414" cy="1345433"/>
          </a:xfrm>
          <a:prstGeom prst="rect">
            <a:avLst/>
          </a:prstGeom>
          <a:noFill/>
        </p:spPr>
        <p:txBody>
          <a:bodyPr wrap="square" rtlCol="0">
            <a:spAutoFit/>
          </a:bodyPr>
          <a:lstStyle/>
          <a:p>
            <a:pPr marL="0" marR="0" lvl="0" indent="0" algn="ctr" defTabSz="457200" rtl="0" eaLnBrk="1" fontAlgn="auto" latinLnBrk="0" hangingPunct="1">
              <a:lnSpc>
                <a:spcPct val="150000"/>
              </a:lnSpc>
              <a:spcBef>
                <a:spcPts val="0"/>
              </a:spcBef>
              <a:spcAft>
                <a:spcPts val="0"/>
              </a:spcAft>
              <a:buClrTx/>
              <a:buSzTx/>
              <a:buFontTx/>
              <a:buNone/>
              <a:tabLst/>
              <a:defRPr/>
            </a:pPr>
            <a:r>
              <a:rPr kumimoji="1" lang="ja-JP" altLang="en-US" sz="6000" b="1" i="0" u="none" strike="noStrike" kern="100" cap="none" spc="0" normalizeH="0" baseline="0" noProof="0" dirty="0">
                <a:ln>
                  <a:noFill/>
                </a:ln>
                <a:solidFill>
                  <a:prstClr val="black"/>
                </a:solidFill>
                <a:effectLst>
                  <a:outerShdw blurRad="38100" dist="38100" dir="2700000" algn="tl">
                    <a:srgbClr val="000000">
                      <a:alpha val="43137"/>
                    </a:srgbClr>
                  </a:outerShdw>
                </a:effectLst>
                <a:uLnTx/>
                <a:uFillTx/>
                <a:latin typeface="游ゴシック" panose="020B0400000000000000" pitchFamily="50" charset="-128"/>
                <a:ea typeface="游ゴシック" panose="020B0400000000000000" pitchFamily="50" charset="-128"/>
                <a:cs typeface="Times New Roman" panose="02020603050405020304" pitchFamily="18" charset="0"/>
              </a:rPr>
              <a:t>むしば</a:t>
            </a:r>
            <a:r>
              <a:rPr kumimoji="1" lang="ja-JP" altLang="en-US" sz="5400" b="1" i="0" u="none" strike="noStrike" kern="1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Times New Roman" panose="02020603050405020304" pitchFamily="18" charset="0"/>
              </a:rPr>
              <a:t>にならないようにするには？</a:t>
            </a:r>
            <a:endParaRPr kumimoji="1" lang="en-US" altLang="ja-JP" sz="5400" b="1" i="0" u="none" strike="noStrike" kern="1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Times New Roman" panose="02020603050405020304" pitchFamily="18" charset="0"/>
            </a:endParaRPr>
          </a:p>
        </p:txBody>
      </p:sp>
      <p:grpSp>
        <p:nvGrpSpPr>
          <p:cNvPr id="9" name="グループ化 8">
            <a:extLst>
              <a:ext uri="{FF2B5EF4-FFF2-40B4-BE49-F238E27FC236}">
                <a16:creationId xmlns:a16="http://schemas.microsoft.com/office/drawing/2014/main" id="{AAA894B1-20FB-823B-A9D5-450AE07EB73C}"/>
              </a:ext>
            </a:extLst>
          </p:cNvPr>
          <p:cNvGrpSpPr/>
          <p:nvPr/>
        </p:nvGrpSpPr>
        <p:grpSpPr>
          <a:xfrm>
            <a:off x="829259" y="2683783"/>
            <a:ext cx="3625156" cy="3653632"/>
            <a:chOff x="4662609" y="3006573"/>
            <a:chExt cx="2432540" cy="2597965"/>
          </a:xfrm>
        </p:grpSpPr>
        <p:pic>
          <p:nvPicPr>
            <p:cNvPr id="11" name="図 10" descr="抽象, 挿絵 が含まれている画像&#10;&#10;自動的に生成された説明">
              <a:extLst>
                <a:ext uri="{FF2B5EF4-FFF2-40B4-BE49-F238E27FC236}">
                  <a16:creationId xmlns:a16="http://schemas.microsoft.com/office/drawing/2014/main" id="{3699776F-22CA-2BB2-CF03-E566BC6BDF4A}"/>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4870450" y="3006573"/>
              <a:ext cx="2016858" cy="2237239"/>
            </a:xfrm>
            <a:prstGeom prst="rect">
              <a:avLst/>
            </a:prstGeom>
          </p:spPr>
        </p:pic>
        <p:sp>
          <p:nvSpPr>
            <p:cNvPr id="12" name="四角形: 上の 2 つの角を丸める 11">
              <a:extLst>
                <a:ext uri="{FF2B5EF4-FFF2-40B4-BE49-F238E27FC236}">
                  <a16:creationId xmlns:a16="http://schemas.microsoft.com/office/drawing/2014/main" id="{8D842269-68D5-D0B3-2A2B-E96947CAEA97}"/>
                </a:ext>
              </a:extLst>
            </p:cNvPr>
            <p:cNvSpPr/>
            <p:nvPr/>
          </p:nvSpPr>
          <p:spPr>
            <a:xfrm>
              <a:off x="4662609" y="4761787"/>
              <a:ext cx="2432540" cy="842751"/>
            </a:xfrm>
            <a:prstGeom prst="round2SameRect">
              <a:avLst/>
            </a:prstGeom>
            <a:solidFill>
              <a:srgbClr val="FF6699">
                <a:alpha val="94902"/>
              </a:srgb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grpSp>
      <p:pic>
        <p:nvPicPr>
          <p:cNvPr id="10" name="図 9">
            <a:extLst>
              <a:ext uri="{FF2B5EF4-FFF2-40B4-BE49-F238E27FC236}">
                <a16:creationId xmlns:a16="http://schemas.microsoft.com/office/drawing/2014/main" id="{A9743FFC-260B-8F33-3754-316504A64F1A}"/>
              </a:ext>
            </a:extLst>
          </p:cNvPr>
          <p:cNvPicPr>
            <a:picLocks noChangeAspect="1"/>
          </p:cNvPicPr>
          <p:nvPr/>
        </p:nvPicPr>
        <p:blipFill>
          <a:blip r:embed="rId7">
            <a:extLst>
              <a:ext uri="{BEBA8EAE-BF5A-486C-A8C5-ECC9F3942E4B}">
                <a14:imgProps xmlns:a14="http://schemas.microsoft.com/office/drawing/2010/main">
                  <a14:imgLayer r:embed="rId8">
                    <a14:imgEffect>
                      <a14:colorTemperature colorTemp="4700"/>
                    </a14:imgEffect>
                    <a14:imgEffect>
                      <a14:saturation sat="400000"/>
                    </a14:imgEffect>
                  </a14:imgLayer>
                </a14:imgProps>
              </a:ext>
            </a:extLst>
          </a:blip>
          <a:stretch>
            <a:fillRect/>
          </a:stretch>
        </p:blipFill>
        <p:spPr>
          <a:xfrm rot="13374607" flipH="1">
            <a:off x="1855394" y="251280"/>
            <a:ext cx="2784570" cy="3212967"/>
          </a:xfrm>
          <a:prstGeom prst="rect">
            <a:avLst/>
          </a:prstGeom>
        </p:spPr>
      </p:pic>
      <p:sp>
        <p:nvSpPr>
          <p:cNvPr id="34" name="テキスト ボックス 33">
            <a:extLst>
              <a:ext uri="{FF2B5EF4-FFF2-40B4-BE49-F238E27FC236}">
                <a16:creationId xmlns:a16="http://schemas.microsoft.com/office/drawing/2014/main" id="{A650FD66-1C95-1900-7102-82363FB32057}"/>
              </a:ext>
            </a:extLst>
          </p:cNvPr>
          <p:cNvSpPr txBox="1"/>
          <p:nvPr/>
        </p:nvSpPr>
        <p:spPr>
          <a:xfrm>
            <a:off x="4307787" y="2487974"/>
            <a:ext cx="7378943" cy="923330"/>
          </a:xfrm>
          <a:prstGeom prst="rect">
            <a:avLst/>
          </a:prstGeom>
          <a:noFill/>
        </p:spPr>
        <p:txBody>
          <a:bodyPr wrap="none" rtlCol="0">
            <a:spAutoFit/>
          </a:bodyPr>
          <a:lstStyle/>
          <a:p>
            <a:pPr marL="266700"/>
            <a:r>
              <a:rPr lang="ja-JP" altLang="en-US" sz="5400" b="1" dirty="0">
                <a:solidFill>
                  <a:srgbClr val="EF7C1D"/>
                </a:solidFill>
                <a:latin typeface="+mn-ea"/>
              </a:rPr>
              <a:t>じょうずなはみがき！</a:t>
            </a:r>
            <a:endParaRPr lang="en-US" altLang="ja-JP" sz="5400" b="1" dirty="0">
              <a:solidFill>
                <a:srgbClr val="EF7C1D"/>
              </a:solidFill>
              <a:latin typeface="+mn-ea"/>
            </a:endParaRPr>
          </a:p>
        </p:txBody>
      </p:sp>
      <p:grpSp>
        <p:nvGrpSpPr>
          <p:cNvPr id="20" name="グループ化 19">
            <a:extLst>
              <a:ext uri="{FF2B5EF4-FFF2-40B4-BE49-F238E27FC236}">
                <a16:creationId xmlns:a16="http://schemas.microsoft.com/office/drawing/2014/main" id="{77E68EC8-0183-C7EC-9DF1-DEDD4CAA677E}"/>
              </a:ext>
            </a:extLst>
          </p:cNvPr>
          <p:cNvGrpSpPr/>
          <p:nvPr/>
        </p:nvGrpSpPr>
        <p:grpSpPr>
          <a:xfrm>
            <a:off x="1412464" y="2404880"/>
            <a:ext cx="2466238" cy="909157"/>
            <a:chOff x="1412464" y="2404880"/>
            <a:chExt cx="2466238" cy="909157"/>
          </a:xfrm>
        </p:grpSpPr>
        <p:grpSp>
          <p:nvGrpSpPr>
            <p:cNvPr id="18" name="グループ化 17">
              <a:extLst>
                <a:ext uri="{FF2B5EF4-FFF2-40B4-BE49-F238E27FC236}">
                  <a16:creationId xmlns:a16="http://schemas.microsoft.com/office/drawing/2014/main" id="{46F4B5B5-F0CC-9CBB-5596-4ED71846FC94}"/>
                </a:ext>
              </a:extLst>
            </p:cNvPr>
            <p:cNvGrpSpPr/>
            <p:nvPr/>
          </p:nvGrpSpPr>
          <p:grpSpPr>
            <a:xfrm>
              <a:off x="1412464" y="2504431"/>
              <a:ext cx="735001" cy="786160"/>
              <a:chOff x="4170178" y="1361318"/>
              <a:chExt cx="735001" cy="786160"/>
            </a:xfrm>
          </p:grpSpPr>
          <p:pic>
            <p:nvPicPr>
              <p:cNvPr id="7" name="図 6">
                <a:extLst>
                  <a:ext uri="{FF2B5EF4-FFF2-40B4-BE49-F238E27FC236}">
                    <a16:creationId xmlns:a16="http://schemas.microsoft.com/office/drawing/2014/main" id="{EEF44082-D415-0F93-EC3F-9E2B8DACF431}"/>
                  </a:ext>
                </a:extLst>
              </p:cNvPr>
              <p:cNvPicPr>
                <a:picLocks noChangeAspect="1"/>
              </p:cNvPicPr>
              <p:nvPr/>
            </p:nvPicPr>
            <p:blipFill>
              <a:blip r:embed="rId9" cstate="print">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flipH="1">
                <a:off x="4170178" y="1361318"/>
                <a:ext cx="735001" cy="582488"/>
              </a:xfrm>
              <a:prstGeom prst="rect">
                <a:avLst/>
              </a:prstGeom>
            </p:spPr>
          </p:pic>
          <p:sp>
            <p:nvSpPr>
              <p:cNvPr id="15" name="涙形 14">
                <a:extLst>
                  <a:ext uri="{FF2B5EF4-FFF2-40B4-BE49-F238E27FC236}">
                    <a16:creationId xmlns:a16="http://schemas.microsoft.com/office/drawing/2014/main" id="{11DFA9C2-53DF-B7CC-F86A-255F6D8534C0}"/>
                  </a:ext>
                </a:extLst>
              </p:cNvPr>
              <p:cNvSpPr/>
              <p:nvPr/>
            </p:nvSpPr>
            <p:spPr>
              <a:xfrm rot="16937575">
                <a:off x="4701927" y="1981502"/>
                <a:ext cx="174899" cy="157054"/>
              </a:xfrm>
              <a:prstGeom prst="teardrop">
                <a:avLst>
                  <a:gd name="adj" fmla="val 187993"/>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6" name="涙形 15">
                <a:extLst>
                  <a:ext uri="{FF2B5EF4-FFF2-40B4-BE49-F238E27FC236}">
                    <a16:creationId xmlns:a16="http://schemas.microsoft.com/office/drawing/2014/main" id="{B307FD53-376A-1FA8-4F7E-7069C5D31C64}"/>
                  </a:ext>
                </a:extLst>
              </p:cNvPr>
              <p:cNvSpPr/>
              <p:nvPr/>
            </p:nvSpPr>
            <p:spPr>
              <a:xfrm rot="19991822">
                <a:off x="4198557" y="1931470"/>
                <a:ext cx="151196" cy="161895"/>
              </a:xfrm>
              <a:prstGeom prst="teardrop">
                <a:avLst>
                  <a:gd name="adj" fmla="val 187993"/>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grpSp>
        <p:grpSp>
          <p:nvGrpSpPr>
            <p:cNvPr id="28" name="グループ化 27">
              <a:extLst>
                <a:ext uri="{FF2B5EF4-FFF2-40B4-BE49-F238E27FC236}">
                  <a16:creationId xmlns:a16="http://schemas.microsoft.com/office/drawing/2014/main" id="{880F4EBB-D358-AD34-6EC9-7478B8A4CF90}"/>
                </a:ext>
              </a:extLst>
            </p:cNvPr>
            <p:cNvGrpSpPr/>
            <p:nvPr/>
          </p:nvGrpSpPr>
          <p:grpSpPr>
            <a:xfrm>
              <a:off x="3143701" y="2404880"/>
              <a:ext cx="735001" cy="786160"/>
              <a:chOff x="4170178" y="1361318"/>
              <a:chExt cx="735001" cy="786160"/>
            </a:xfrm>
          </p:grpSpPr>
          <p:pic>
            <p:nvPicPr>
              <p:cNvPr id="30" name="図 29">
                <a:extLst>
                  <a:ext uri="{FF2B5EF4-FFF2-40B4-BE49-F238E27FC236}">
                    <a16:creationId xmlns:a16="http://schemas.microsoft.com/office/drawing/2014/main" id="{0C0F7449-15C7-F629-C14C-35CC6384FC7C}"/>
                  </a:ext>
                </a:extLst>
              </p:cNvPr>
              <p:cNvPicPr>
                <a:picLocks noChangeAspect="1"/>
              </p:cNvPicPr>
              <p:nvPr/>
            </p:nvPicPr>
            <p:blipFill>
              <a:blip r:embed="rId9" cstate="print">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flipH="1">
                <a:off x="4170178" y="1361318"/>
                <a:ext cx="735001" cy="582488"/>
              </a:xfrm>
              <a:prstGeom prst="rect">
                <a:avLst/>
              </a:prstGeom>
            </p:spPr>
          </p:pic>
          <p:sp>
            <p:nvSpPr>
              <p:cNvPr id="31" name="涙形 30">
                <a:extLst>
                  <a:ext uri="{FF2B5EF4-FFF2-40B4-BE49-F238E27FC236}">
                    <a16:creationId xmlns:a16="http://schemas.microsoft.com/office/drawing/2014/main" id="{E0279329-3162-E685-CCF5-B278DFFE2B11}"/>
                  </a:ext>
                </a:extLst>
              </p:cNvPr>
              <p:cNvSpPr/>
              <p:nvPr/>
            </p:nvSpPr>
            <p:spPr>
              <a:xfrm rot="16937575">
                <a:off x="4701927" y="1981502"/>
                <a:ext cx="174899" cy="157054"/>
              </a:xfrm>
              <a:prstGeom prst="teardrop">
                <a:avLst>
                  <a:gd name="adj" fmla="val 187993"/>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32" name="涙形 31">
                <a:extLst>
                  <a:ext uri="{FF2B5EF4-FFF2-40B4-BE49-F238E27FC236}">
                    <a16:creationId xmlns:a16="http://schemas.microsoft.com/office/drawing/2014/main" id="{1CBC80DC-5D55-7098-B91D-8A6C30AABCD8}"/>
                  </a:ext>
                </a:extLst>
              </p:cNvPr>
              <p:cNvSpPr/>
              <p:nvPr/>
            </p:nvSpPr>
            <p:spPr>
              <a:xfrm rot="19991822">
                <a:off x="4198557" y="1931470"/>
                <a:ext cx="151196" cy="161895"/>
              </a:xfrm>
              <a:prstGeom prst="teardrop">
                <a:avLst>
                  <a:gd name="adj" fmla="val 187993"/>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grpSp>
        <p:grpSp>
          <p:nvGrpSpPr>
            <p:cNvPr id="22" name="グループ化 21">
              <a:extLst>
                <a:ext uri="{FF2B5EF4-FFF2-40B4-BE49-F238E27FC236}">
                  <a16:creationId xmlns:a16="http://schemas.microsoft.com/office/drawing/2014/main" id="{5F258F21-61A5-7878-6AE8-FEB142F28550}"/>
                </a:ext>
              </a:extLst>
            </p:cNvPr>
            <p:cNvGrpSpPr/>
            <p:nvPr/>
          </p:nvGrpSpPr>
          <p:grpSpPr>
            <a:xfrm>
              <a:off x="2247129" y="2527877"/>
              <a:ext cx="735001" cy="786160"/>
              <a:chOff x="4170178" y="1361318"/>
              <a:chExt cx="735001" cy="786160"/>
            </a:xfrm>
          </p:grpSpPr>
          <p:pic>
            <p:nvPicPr>
              <p:cNvPr id="24" name="図 23">
                <a:extLst>
                  <a:ext uri="{FF2B5EF4-FFF2-40B4-BE49-F238E27FC236}">
                    <a16:creationId xmlns:a16="http://schemas.microsoft.com/office/drawing/2014/main" id="{82A70284-F4C3-0769-312D-790BF7179714}"/>
                  </a:ext>
                </a:extLst>
              </p:cNvPr>
              <p:cNvPicPr>
                <a:picLocks noChangeAspect="1"/>
              </p:cNvPicPr>
              <p:nvPr/>
            </p:nvPicPr>
            <p:blipFill>
              <a:blip r:embed="rId9" cstate="print">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flipH="1">
                <a:off x="4170178" y="1361318"/>
                <a:ext cx="735001" cy="582488"/>
              </a:xfrm>
              <a:prstGeom prst="rect">
                <a:avLst/>
              </a:prstGeom>
            </p:spPr>
          </p:pic>
          <p:sp>
            <p:nvSpPr>
              <p:cNvPr id="25" name="涙形 24">
                <a:extLst>
                  <a:ext uri="{FF2B5EF4-FFF2-40B4-BE49-F238E27FC236}">
                    <a16:creationId xmlns:a16="http://schemas.microsoft.com/office/drawing/2014/main" id="{8DBBC54A-0960-0F25-F915-FE8F7423824D}"/>
                  </a:ext>
                </a:extLst>
              </p:cNvPr>
              <p:cNvSpPr/>
              <p:nvPr/>
            </p:nvSpPr>
            <p:spPr>
              <a:xfrm rot="16937575">
                <a:off x="4701927" y="1981502"/>
                <a:ext cx="174899" cy="157054"/>
              </a:xfrm>
              <a:prstGeom prst="teardrop">
                <a:avLst>
                  <a:gd name="adj" fmla="val 187993"/>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6" name="涙形 25">
                <a:extLst>
                  <a:ext uri="{FF2B5EF4-FFF2-40B4-BE49-F238E27FC236}">
                    <a16:creationId xmlns:a16="http://schemas.microsoft.com/office/drawing/2014/main" id="{1A740B45-6F38-2E0F-6B97-6417BEF27B9E}"/>
                  </a:ext>
                </a:extLst>
              </p:cNvPr>
              <p:cNvSpPr/>
              <p:nvPr/>
            </p:nvSpPr>
            <p:spPr>
              <a:xfrm rot="19991822">
                <a:off x="4198557" y="1931470"/>
                <a:ext cx="151196" cy="161895"/>
              </a:xfrm>
              <a:prstGeom prst="teardrop">
                <a:avLst>
                  <a:gd name="adj" fmla="val 187993"/>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grpSp>
      </p:grpSp>
      <p:grpSp>
        <p:nvGrpSpPr>
          <p:cNvPr id="35" name="グループ化 34">
            <a:extLst>
              <a:ext uri="{FF2B5EF4-FFF2-40B4-BE49-F238E27FC236}">
                <a16:creationId xmlns:a16="http://schemas.microsoft.com/office/drawing/2014/main" id="{EB02C375-0E9C-D7F2-C4E1-D123B8997540}"/>
              </a:ext>
            </a:extLst>
          </p:cNvPr>
          <p:cNvGrpSpPr/>
          <p:nvPr/>
        </p:nvGrpSpPr>
        <p:grpSpPr>
          <a:xfrm>
            <a:off x="1005397" y="3196675"/>
            <a:ext cx="3251016" cy="2247820"/>
            <a:chOff x="1005397" y="3196675"/>
            <a:chExt cx="3251016" cy="2247820"/>
          </a:xfrm>
        </p:grpSpPr>
        <p:pic>
          <p:nvPicPr>
            <p:cNvPr id="81" name="図 80" descr="アイコン&#10;&#10;自動的に生成された説明">
              <a:extLst>
                <a:ext uri="{FF2B5EF4-FFF2-40B4-BE49-F238E27FC236}">
                  <a16:creationId xmlns:a16="http://schemas.microsoft.com/office/drawing/2014/main" id="{6F1B86A4-32C8-1634-5B4B-8E863EFEACC5}"/>
                </a:ext>
              </a:extLst>
            </p:cNvPr>
            <p:cNvPicPr>
              <a:picLocks noChangeAspect="1"/>
            </p:cNvPicPr>
            <p:nvPr/>
          </p:nvPicPr>
          <p:blipFill>
            <a:blip r:embed="rId10">
              <a:extLst>
                <a:ext uri="{28A0092B-C50C-407E-A947-70E740481C1C}">
                  <a14:useLocalDpi xmlns:a14="http://schemas.microsoft.com/office/drawing/2010/main"/>
                </a:ext>
              </a:extLst>
            </a:blip>
            <a:stretch>
              <a:fillRect/>
            </a:stretch>
          </p:blipFill>
          <p:spPr>
            <a:xfrm rot="11402747">
              <a:off x="1005397" y="4297976"/>
              <a:ext cx="2464626" cy="1146519"/>
            </a:xfrm>
            <a:prstGeom prst="rect">
              <a:avLst/>
            </a:prstGeom>
          </p:spPr>
        </p:pic>
        <p:pic>
          <p:nvPicPr>
            <p:cNvPr id="83" name="図 82" descr="ロゴ&#10;&#10;自動的に生成された説明">
              <a:extLst>
                <a:ext uri="{FF2B5EF4-FFF2-40B4-BE49-F238E27FC236}">
                  <a16:creationId xmlns:a16="http://schemas.microsoft.com/office/drawing/2014/main" id="{5EED1E2E-4B71-39F5-9FE1-2F83AD2E1BC1}"/>
                </a:ext>
              </a:extLst>
            </p:cNvPr>
            <p:cNvPicPr>
              <a:picLocks noChangeAspect="1"/>
            </p:cNvPicPr>
            <p:nvPr/>
          </p:nvPicPr>
          <p:blipFill>
            <a:blip r:embed="rId11">
              <a:extLst>
                <a:ext uri="{28A0092B-C50C-407E-A947-70E740481C1C}">
                  <a14:useLocalDpi xmlns:a14="http://schemas.microsoft.com/office/drawing/2010/main"/>
                </a:ext>
              </a:extLst>
            </a:blip>
            <a:stretch>
              <a:fillRect/>
            </a:stretch>
          </p:blipFill>
          <p:spPr>
            <a:xfrm>
              <a:off x="1554276" y="3196675"/>
              <a:ext cx="1956925" cy="910341"/>
            </a:xfrm>
            <a:prstGeom prst="rect">
              <a:avLst/>
            </a:prstGeom>
          </p:spPr>
        </p:pic>
        <p:grpSp>
          <p:nvGrpSpPr>
            <p:cNvPr id="6" name="グループ化 5">
              <a:extLst>
                <a:ext uri="{FF2B5EF4-FFF2-40B4-BE49-F238E27FC236}">
                  <a16:creationId xmlns:a16="http://schemas.microsoft.com/office/drawing/2014/main" id="{4A28D57D-23A4-A8D5-529C-628EDD592498}"/>
                </a:ext>
              </a:extLst>
            </p:cNvPr>
            <p:cNvGrpSpPr/>
            <p:nvPr/>
          </p:nvGrpSpPr>
          <p:grpSpPr>
            <a:xfrm>
              <a:off x="1319310" y="3559297"/>
              <a:ext cx="453064" cy="486751"/>
              <a:chOff x="6778852" y="3567545"/>
              <a:chExt cx="2148518" cy="2308267"/>
            </a:xfrm>
          </p:grpSpPr>
          <p:pic>
            <p:nvPicPr>
              <p:cNvPr id="8" name="図 7" descr="食品, テーブル が含まれている画像&#10;&#10;説明は自動で生成されたものです">
                <a:extLst>
                  <a:ext uri="{FF2B5EF4-FFF2-40B4-BE49-F238E27FC236}">
                    <a16:creationId xmlns:a16="http://schemas.microsoft.com/office/drawing/2014/main" id="{D0C7CC23-4D4D-5B8D-2956-0C93D25D7FB9}"/>
                  </a:ext>
                </a:extLst>
              </p:cNvPr>
              <p:cNvPicPr>
                <a:picLocks noChangeAspect="1"/>
              </p:cNvPicPr>
              <p:nvPr/>
            </p:nvPicPr>
            <p:blipFill>
              <a:blip r:embed="rId12" cstate="print">
                <a:extLst>
                  <a:ext uri="{28A0092B-C50C-407E-A947-70E740481C1C}">
                    <a14:useLocalDpi xmlns:a14="http://schemas.microsoft.com/office/drawing/2010/main"/>
                  </a:ext>
                </a:extLst>
              </a:blip>
              <a:stretch>
                <a:fillRect/>
              </a:stretch>
            </p:blipFill>
            <p:spPr>
              <a:xfrm>
                <a:off x="6901604" y="3567545"/>
                <a:ext cx="1060739" cy="1326078"/>
              </a:xfrm>
              <a:prstGeom prst="rect">
                <a:avLst/>
              </a:prstGeom>
            </p:spPr>
          </p:pic>
          <p:pic>
            <p:nvPicPr>
              <p:cNvPr id="13" name="図 12">
                <a:extLst>
                  <a:ext uri="{FF2B5EF4-FFF2-40B4-BE49-F238E27FC236}">
                    <a16:creationId xmlns:a16="http://schemas.microsoft.com/office/drawing/2014/main" id="{1FE3DBB1-9360-37C6-5317-9B73683B32F4}"/>
                  </a:ext>
                </a:extLst>
              </p:cNvPr>
              <p:cNvPicPr>
                <a:picLocks noChangeAspect="1"/>
              </p:cNvPicPr>
              <p:nvPr/>
            </p:nvPicPr>
            <p:blipFill>
              <a:blip r:embed="rId13" cstate="print">
                <a:extLst>
                  <a:ext uri="{28A0092B-C50C-407E-A947-70E740481C1C}">
                    <a14:useLocalDpi xmlns:a14="http://schemas.microsoft.com/office/drawing/2010/main"/>
                  </a:ext>
                </a:extLst>
              </a:blip>
              <a:stretch>
                <a:fillRect/>
              </a:stretch>
            </p:blipFill>
            <p:spPr>
              <a:xfrm>
                <a:off x="7566677" y="4076436"/>
                <a:ext cx="1360693" cy="1149923"/>
              </a:xfrm>
              <a:prstGeom prst="rect">
                <a:avLst/>
              </a:prstGeom>
            </p:spPr>
          </p:pic>
          <p:pic>
            <p:nvPicPr>
              <p:cNvPr id="14" name="図 13">
                <a:extLst>
                  <a:ext uri="{FF2B5EF4-FFF2-40B4-BE49-F238E27FC236}">
                    <a16:creationId xmlns:a16="http://schemas.microsoft.com/office/drawing/2014/main" id="{A7884E2C-5CEE-09F0-24B2-3A4E11936028}"/>
                  </a:ext>
                </a:extLst>
              </p:cNvPr>
              <p:cNvPicPr>
                <a:picLocks noChangeAspect="1"/>
              </p:cNvPicPr>
              <p:nvPr/>
            </p:nvPicPr>
            <p:blipFill>
              <a:blip r:embed="rId14" cstate="print">
                <a:extLst>
                  <a:ext uri="{28A0092B-C50C-407E-A947-70E740481C1C}">
                    <a14:useLocalDpi xmlns:a14="http://schemas.microsoft.com/office/drawing/2010/main"/>
                  </a:ext>
                </a:extLst>
              </a:blip>
              <a:stretch>
                <a:fillRect/>
              </a:stretch>
            </p:blipFill>
            <p:spPr>
              <a:xfrm>
                <a:off x="6778852" y="4549734"/>
                <a:ext cx="1415395" cy="1326078"/>
              </a:xfrm>
              <a:prstGeom prst="rect">
                <a:avLst/>
              </a:prstGeom>
            </p:spPr>
          </p:pic>
        </p:grpSp>
        <p:grpSp>
          <p:nvGrpSpPr>
            <p:cNvPr id="41" name="グループ化 40">
              <a:extLst>
                <a:ext uri="{FF2B5EF4-FFF2-40B4-BE49-F238E27FC236}">
                  <a16:creationId xmlns:a16="http://schemas.microsoft.com/office/drawing/2014/main" id="{9571C97E-5AF2-D4C0-808A-AB968D09B16A}"/>
                </a:ext>
              </a:extLst>
            </p:cNvPr>
            <p:cNvGrpSpPr/>
            <p:nvPr/>
          </p:nvGrpSpPr>
          <p:grpSpPr>
            <a:xfrm>
              <a:off x="2236699" y="3900475"/>
              <a:ext cx="453064" cy="486751"/>
              <a:chOff x="6778852" y="3567545"/>
              <a:chExt cx="2148518" cy="2308267"/>
            </a:xfrm>
          </p:grpSpPr>
          <p:pic>
            <p:nvPicPr>
              <p:cNvPr id="42" name="図 41" descr="食品, テーブル が含まれている画像&#10;&#10;説明は自動で生成されたものです">
                <a:extLst>
                  <a:ext uri="{FF2B5EF4-FFF2-40B4-BE49-F238E27FC236}">
                    <a16:creationId xmlns:a16="http://schemas.microsoft.com/office/drawing/2014/main" id="{059C62B9-569E-7125-895C-21FFB12C22B3}"/>
                  </a:ext>
                </a:extLst>
              </p:cNvPr>
              <p:cNvPicPr>
                <a:picLocks noChangeAspect="1"/>
              </p:cNvPicPr>
              <p:nvPr/>
            </p:nvPicPr>
            <p:blipFill>
              <a:blip r:embed="rId12" cstate="print">
                <a:extLst>
                  <a:ext uri="{28A0092B-C50C-407E-A947-70E740481C1C}">
                    <a14:useLocalDpi xmlns:a14="http://schemas.microsoft.com/office/drawing/2010/main"/>
                  </a:ext>
                </a:extLst>
              </a:blip>
              <a:stretch>
                <a:fillRect/>
              </a:stretch>
            </p:blipFill>
            <p:spPr>
              <a:xfrm>
                <a:off x="6901604" y="3567545"/>
                <a:ext cx="1060739" cy="1326078"/>
              </a:xfrm>
              <a:prstGeom prst="rect">
                <a:avLst/>
              </a:prstGeom>
            </p:spPr>
          </p:pic>
          <p:pic>
            <p:nvPicPr>
              <p:cNvPr id="43" name="図 42">
                <a:extLst>
                  <a:ext uri="{FF2B5EF4-FFF2-40B4-BE49-F238E27FC236}">
                    <a16:creationId xmlns:a16="http://schemas.microsoft.com/office/drawing/2014/main" id="{33836E68-B6AA-6809-718D-2A8E4C312398}"/>
                  </a:ext>
                </a:extLst>
              </p:cNvPr>
              <p:cNvPicPr>
                <a:picLocks noChangeAspect="1"/>
              </p:cNvPicPr>
              <p:nvPr/>
            </p:nvPicPr>
            <p:blipFill>
              <a:blip r:embed="rId13" cstate="print">
                <a:extLst>
                  <a:ext uri="{28A0092B-C50C-407E-A947-70E740481C1C}">
                    <a14:useLocalDpi xmlns:a14="http://schemas.microsoft.com/office/drawing/2010/main"/>
                  </a:ext>
                </a:extLst>
              </a:blip>
              <a:stretch>
                <a:fillRect/>
              </a:stretch>
            </p:blipFill>
            <p:spPr>
              <a:xfrm>
                <a:off x="7566677" y="4076436"/>
                <a:ext cx="1360693" cy="1149923"/>
              </a:xfrm>
              <a:prstGeom prst="rect">
                <a:avLst/>
              </a:prstGeom>
            </p:spPr>
          </p:pic>
          <p:pic>
            <p:nvPicPr>
              <p:cNvPr id="44" name="図 43">
                <a:extLst>
                  <a:ext uri="{FF2B5EF4-FFF2-40B4-BE49-F238E27FC236}">
                    <a16:creationId xmlns:a16="http://schemas.microsoft.com/office/drawing/2014/main" id="{9F5916BF-AF74-A07C-E72E-A84FEEE089A4}"/>
                  </a:ext>
                </a:extLst>
              </p:cNvPr>
              <p:cNvPicPr>
                <a:picLocks noChangeAspect="1"/>
              </p:cNvPicPr>
              <p:nvPr/>
            </p:nvPicPr>
            <p:blipFill>
              <a:blip r:embed="rId14" cstate="print">
                <a:extLst>
                  <a:ext uri="{28A0092B-C50C-407E-A947-70E740481C1C}">
                    <a14:useLocalDpi xmlns:a14="http://schemas.microsoft.com/office/drawing/2010/main"/>
                  </a:ext>
                </a:extLst>
              </a:blip>
              <a:stretch>
                <a:fillRect/>
              </a:stretch>
            </p:blipFill>
            <p:spPr>
              <a:xfrm>
                <a:off x="6778852" y="4549734"/>
                <a:ext cx="1415395" cy="1326078"/>
              </a:xfrm>
              <a:prstGeom prst="rect">
                <a:avLst/>
              </a:prstGeom>
            </p:spPr>
          </p:pic>
        </p:grpSp>
        <p:grpSp>
          <p:nvGrpSpPr>
            <p:cNvPr id="46" name="グループ化 45">
              <a:extLst>
                <a:ext uri="{FF2B5EF4-FFF2-40B4-BE49-F238E27FC236}">
                  <a16:creationId xmlns:a16="http://schemas.microsoft.com/office/drawing/2014/main" id="{8D45F704-0AF8-7067-8544-58FA11E773B1}"/>
                </a:ext>
              </a:extLst>
            </p:cNvPr>
            <p:cNvGrpSpPr/>
            <p:nvPr/>
          </p:nvGrpSpPr>
          <p:grpSpPr>
            <a:xfrm>
              <a:off x="3803349" y="3314686"/>
              <a:ext cx="453064" cy="486751"/>
              <a:chOff x="6778852" y="3567545"/>
              <a:chExt cx="2148518" cy="2308267"/>
            </a:xfrm>
          </p:grpSpPr>
          <p:pic>
            <p:nvPicPr>
              <p:cNvPr id="47" name="図 46" descr="食品, テーブル が含まれている画像&#10;&#10;説明は自動で生成されたものです">
                <a:extLst>
                  <a:ext uri="{FF2B5EF4-FFF2-40B4-BE49-F238E27FC236}">
                    <a16:creationId xmlns:a16="http://schemas.microsoft.com/office/drawing/2014/main" id="{207BBEC3-6E8B-5A36-BA0D-EEBC18DFBA23}"/>
                  </a:ext>
                </a:extLst>
              </p:cNvPr>
              <p:cNvPicPr>
                <a:picLocks noChangeAspect="1"/>
              </p:cNvPicPr>
              <p:nvPr/>
            </p:nvPicPr>
            <p:blipFill>
              <a:blip r:embed="rId12" cstate="print">
                <a:extLst>
                  <a:ext uri="{28A0092B-C50C-407E-A947-70E740481C1C}">
                    <a14:useLocalDpi xmlns:a14="http://schemas.microsoft.com/office/drawing/2010/main"/>
                  </a:ext>
                </a:extLst>
              </a:blip>
              <a:stretch>
                <a:fillRect/>
              </a:stretch>
            </p:blipFill>
            <p:spPr>
              <a:xfrm>
                <a:off x="6901604" y="3567545"/>
                <a:ext cx="1060739" cy="1326078"/>
              </a:xfrm>
              <a:prstGeom prst="rect">
                <a:avLst/>
              </a:prstGeom>
            </p:spPr>
          </p:pic>
          <p:pic>
            <p:nvPicPr>
              <p:cNvPr id="48" name="図 47">
                <a:extLst>
                  <a:ext uri="{FF2B5EF4-FFF2-40B4-BE49-F238E27FC236}">
                    <a16:creationId xmlns:a16="http://schemas.microsoft.com/office/drawing/2014/main" id="{09A9FE76-BEB0-D8CE-9B7E-A4C3EB3959B0}"/>
                  </a:ext>
                </a:extLst>
              </p:cNvPr>
              <p:cNvPicPr>
                <a:picLocks noChangeAspect="1"/>
              </p:cNvPicPr>
              <p:nvPr/>
            </p:nvPicPr>
            <p:blipFill>
              <a:blip r:embed="rId13" cstate="print">
                <a:extLst>
                  <a:ext uri="{28A0092B-C50C-407E-A947-70E740481C1C}">
                    <a14:useLocalDpi xmlns:a14="http://schemas.microsoft.com/office/drawing/2010/main"/>
                  </a:ext>
                </a:extLst>
              </a:blip>
              <a:stretch>
                <a:fillRect/>
              </a:stretch>
            </p:blipFill>
            <p:spPr>
              <a:xfrm>
                <a:off x="7566677" y="4076436"/>
                <a:ext cx="1360693" cy="1149923"/>
              </a:xfrm>
              <a:prstGeom prst="rect">
                <a:avLst/>
              </a:prstGeom>
            </p:spPr>
          </p:pic>
          <p:pic>
            <p:nvPicPr>
              <p:cNvPr id="49" name="図 48">
                <a:extLst>
                  <a:ext uri="{FF2B5EF4-FFF2-40B4-BE49-F238E27FC236}">
                    <a16:creationId xmlns:a16="http://schemas.microsoft.com/office/drawing/2014/main" id="{69CFA5C2-717C-AE88-1320-2214E63819D8}"/>
                  </a:ext>
                </a:extLst>
              </p:cNvPr>
              <p:cNvPicPr>
                <a:picLocks noChangeAspect="1"/>
              </p:cNvPicPr>
              <p:nvPr/>
            </p:nvPicPr>
            <p:blipFill>
              <a:blip r:embed="rId14" cstate="print">
                <a:extLst>
                  <a:ext uri="{28A0092B-C50C-407E-A947-70E740481C1C}">
                    <a14:useLocalDpi xmlns:a14="http://schemas.microsoft.com/office/drawing/2010/main"/>
                  </a:ext>
                </a:extLst>
              </a:blip>
              <a:stretch>
                <a:fillRect/>
              </a:stretch>
            </p:blipFill>
            <p:spPr>
              <a:xfrm>
                <a:off x="6778852" y="4549734"/>
                <a:ext cx="1415395" cy="1326078"/>
              </a:xfrm>
              <a:prstGeom prst="rect">
                <a:avLst/>
              </a:prstGeom>
            </p:spPr>
          </p:pic>
        </p:grpSp>
      </p:grpSp>
      <p:grpSp>
        <p:nvGrpSpPr>
          <p:cNvPr id="33" name="グループ化 32">
            <a:extLst>
              <a:ext uri="{FF2B5EF4-FFF2-40B4-BE49-F238E27FC236}">
                <a16:creationId xmlns:a16="http://schemas.microsoft.com/office/drawing/2014/main" id="{F6506F26-2D59-A33D-B243-07696B8186BD}"/>
              </a:ext>
            </a:extLst>
          </p:cNvPr>
          <p:cNvGrpSpPr/>
          <p:nvPr/>
        </p:nvGrpSpPr>
        <p:grpSpPr>
          <a:xfrm>
            <a:off x="1412462" y="3001427"/>
            <a:ext cx="2389364" cy="727893"/>
            <a:chOff x="1412462" y="3001427"/>
            <a:chExt cx="2389364" cy="727893"/>
          </a:xfrm>
        </p:grpSpPr>
        <p:pic>
          <p:nvPicPr>
            <p:cNvPr id="17" name="図 16" descr="図形 が含まれている画像&#10;&#10;自動的に生成された説明">
              <a:extLst>
                <a:ext uri="{FF2B5EF4-FFF2-40B4-BE49-F238E27FC236}">
                  <a16:creationId xmlns:a16="http://schemas.microsoft.com/office/drawing/2014/main" id="{A9BA8256-D626-6D98-7B5C-BA609FBDBDA6}"/>
                </a:ext>
              </a:extLst>
            </p:cNvPr>
            <p:cNvPicPr>
              <a:picLocks noChangeAspect="1"/>
            </p:cNvPicPr>
            <p:nvPr/>
          </p:nvPicPr>
          <p:blipFill>
            <a:blip r:embed="rId15">
              <a:extLst>
                <a:ext uri="{28A0092B-C50C-407E-A947-70E740481C1C}">
                  <a14:useLocalDpi xmlns:a14="http://schemas.microsoft.com/office/drawing/2010/main"/>
                </a:ext>
              </a:extLst>
            </a:blip>
            <a:stretch>
              <a:fillRect/>
            </a:stretch>
          </p:blipFill>
          <p:spPr>
            <a:xfrm>
              <a:off x="1412462" y="3100978"/>
              <a:ext cx="658127" cy="604896"/>
            </a:xfrm>
            <a:prstGeom prst="rect">
              <a:avLst/>
            </a:prstGeom>
          </p:spPr>
        </p:pic>
        <p:pic>
          <p:nvPicPr>
            <p:cNvPr id="29" name="図 28" descr="図形 が含まれている画像&#10;&#10;自動的に生成された説明">
              <a:extLst>
                <a:ext uri="{FF2B5EF4-FFF2-40B4-BE49-F238E27FC236}">
                  <a16:creationId xmlns:a16="http://schemas.microsoft.com/office/drawing/2014/main" id="{FB59B8A5-B9FF-D453-BCCD-F2A09A7CDB1B}"/>
                </a:ext>
              </a:extLst>
            </p:cNvPr>
            <p:cNvPicPr>
              <a:picLocks noChangeAspect="1"/>
            </p:cNvPicPr>
            <p:nvPr/>
          </p:nvPicPr>
          <p:blipFill>
            <a:blip r:embed="rId15">
              <a:extLst>
                <a:ext uri="{28A0092B-C50C-407E-A947-70E740481C1C}">
                  <a14:useLocalDpi xmlns:a14="http://schemas.microsoft.com/office/drawing/2010/main"/>
                </a:ext>
              </a:extLst>
            </a:blip>
            <a:stretch>
              <a:fillRect/>
            </a:stretch>
          </p:blipFill>
          <p:spPr>
            <a:xfrm>
              <a:off x="3143699" y="3001427"/>
              <a:ext cx="658127" cy="604896"/>
            </a:xfrm>
            <a:prstGeom prst="rect">
              <a:avLst/>
            </a:prstGeom>
          </p:spPr>
        </p:pic>
        <p:pic>
          <p:nvPicPr>
            <p:cNvPr id="23" name="図 22" descr="図形 が含まれている画像&#10;&#10;自動的に生成された説明">
              <a:extLst>
                <a:ext uri="{FF2B5EF4-FFF2-40B4-BE49-F238E27FC236}">
                  <a16:creationId xmlns:a16="http://schemas.microsoft.com/office/drawing/2014/main" id="{2518FE45-E52A-F883-4E41-F2E581525B16}"/>
                </a:ext>
              </a:extLst>
            </p:cNvPr>
            <p:cNvPicPr>
              <a:picLocks noChangeAspect="1"/>
            </p:cNvPicPr>
            <p:nvPr/>
          </p:nvPicPr>
          <p:blipFill>
            <a:blip r:embed="rId15">
              <a:extLst>
                <a:ext uri="{28A0092B-C50C-407E-A947-70E740481C1C}">
                  <a14:useLocalDpi xmlns:a14="http://schemas.microsoft.com/office/drawing/2010/main"/>
                </a:ext>
              </a:extLst>
            </a:blip>
            <a:stretch>
              <a:fillRect/>
            </a:stretch>
          </p:blipFill>
          <p:spPr>
            <a:xfrm>
              <a:off x="2247127" y="3124424"/>
              <a:ext cx="658127" cy="604896"/>
            </a:xfrm>
            <a:prstGeom prst="rect">
              <a:avLst/>
            </a:prstGeom>
          </p:spPr>
        </p:pic>
      </p:grpSp>
      <p:sp>
        <p:nvSpPr>
          <p:cNvPr id="19" name="フレーム 18">
            <a:extLst>
              <a:ext uri="{FF2B5EF4-FFF2-40B4-BE49-F238E27FC236}">
                <a16:creationId xmlns:a16="http://schemas.microsoft.com/office/drawing/2014/main" id="{C6B97AC3-2501-D784-CB4B-37E0E99BD1D3}"/>
              </a:ext>
            </a:extLst>
          </p:cNvPr>
          <p:cNvSpPr/>
          <p:nvPr/>
        </p:nvSpPr>
        <p:spPr>
          <a:xfrm>
            <a:off x="0" y="1"/>
            <a:ext cx="12192000" cy="6858000"/>
          </a:xfrm>
          <a:prstGeom prst="frame">
            <a:avLst>
              <a:gd name="adj1" fmla="val 4278"/>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23" rtl="0" eaLnBrk="1" fontAlgn="auto" latinLnBrk="0" hangingPunct="1">
              <a:lnSpc>
                <a:spcPct val="100000"/>
              </a:lnSpc>
              <a:spcBef>
                <a:spcPts val="0"/>
              </a:spcBef>
              <a:spcAft>
                <a:spcPts val="0"/>
              </a:spcAft>
              <a:buClrTx/>
              <a:buSzTx/>
              <a:buFontTx/>
              <a:buNone/>
              <a:tabLst/>
              <a:defRPr/>
            </a:pPr>
            <a:endParaRPr kumimoji="1" lang="ja-JP" altLang="en-US" sz="1801"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13788197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path" presetSubtype="0" accel="50000" decel="50000" fill="hold" nodeType="clickEffect">
                                  <p:stCondLst>
                                    <p:cond delay="0"/>
                                  </p:stCondLst>
                                  <p:childTnLst>
                                    <p:animMotion origin="layout" path="M -0.05977 0.0051 L 0.12851 0.00741 " pathEditMode="relative" rAng="0" ptsTypes="AA">
                                      <p:cBhvr>
                                        <p:cTn id="11" dur="1000" fill="hold"/>
                                        <p:tgtEl>
                                          <p:spTgt spid="10"/>
                                        </p:tgtEl>
                                        <p:attrNameLst>
                                          <p:attrName>ppt_x</p:attrName>
                                          <p:attrName>ppt_y</p:attrName>
                                        </p:attrNameLst>
                                      </p:cBhvr>
                                      <p:rCtr x="9414" y="116"/>
                                    </p:animMotion>
                                  </p:childTnLst>
                                </p:cTn>
                              </p:par>
                            </p:childTnLst>
                          </p:cTn>
                        </p:par>
                        <p:par>
                          <p:cTn id="12" fill="hold">
                            <p:stCondLst>
                              <p:cond delay="1000"/>
                            </p:stCondLst>
                            <p:childTnLst>
                              <p:par>
                                <p:cTn id="13" presetID="42" presetClass="path" presetSubtype="0" accel="50000" decel="50000" fill="hold" nodeType="afterEffect">
                                  <p:stCondLst>
                                    <p:cond delay="0"/>
                                  </p:stCondLst>
                                  <p:childTnLst>
                                    <p:animMotion origin="layout" path="M 0.12851 0.00741 L -0.05977 0.0051 " pathEditMode="relative" rAng="0" ptsTypes="AA">
                                      <p:cBhvr>
                                        <p:cTn id="14" dur="1000" fill="hold"/>
                                        <p:tgtEl>
                                          <p:spTgt spid="10"/>
                                        </p:tgtEl>
                                        <p:attrNameLst>
                                          <p:attrName>ppt_x</p:attrName>
                                          <p:attrName>ppt_y</p:attrName>
                                        </p:attrNameLst>
                                      </p:cBhvr>
                                      <p:rCtr x="-9414" y="-116"/>
                                    </p:animMotion>
                                  </p:childTnLst>
                                </p:cTn>
                              </p:par>
                            </p:childTnLst>
                          </p:cTn>
                        </p:par>
                      </p:childTnLst>
                    </p:cTn>
                  </p:par>
                  <p:par>
                    <p:cTn id="15" fill="hold">
                      <p:stCondLst>
                        <p:cond delay="indefinite"/>
                      </p:stCondLst>
                      <p:childTnLst>
                        <p:par>
                          <p:cTn id="16" fill="hold">
                            <p:stCondLst>
                              <p:cond delay="0"/>
                            </p:stCondLst>
                            <p:childTnLst>
                              <p:par>
                                <p:cTn id="17" presetID="10" presetClass="exit" presetSubtype="0" fill="hold" nodeType="clickEffect">
                                  <p:stCondLst>
                                    <p:cond delay="0"/>
                                  </p:stCondLst>
                                  <p:childTnLst>
                                    <p:animEffect transition="out" filter="fade">
                                      <p:cBhvr>
                                        <p:cTn id="18" dur="500"/>
                                        <p:tgtEl>
                                          <p:spTgt spid="20"/>
                                        </p:tgtEl>
                                      </p:cBhvr>
                                    </p:animEffect>
                                    <p:set>
                                      <p:cBhvr>
                                        <p:cTn id="19" dur="1" fill="hold">
                                          <p:stCondLst>
                                            <p:cond delay="499"/>
                                          </p:stCondLst>
                                        </p:cTn>
                                        <p:tgtEl>
                                          <p:spTgt spid="20"/>
                                        </p:tgtEl>
                                        <p:attrNameLst>
                                          <p:attrName>style.visibility</p:attrName>
                                        </p:attrNameLst>
                                      </p:cBhvr>
                                      <p:to>
                                        <p:strVal val="hidden"/>
                                      </p:to>
                                    </p:set>
                                  </p:childTnLst>
                                </p:cTn>
                              </p:par>
                            </p:childTnLst>
                          </p:cTn>
                        </p:par>
                        <p:par>
                          <p:cTn id="20" fill="hold">
                            <p:stCondLst>
                              <p:cond delay="500"/>
                            </p:stCondLst>
                            <p:childTnLst>
                              <p:par>
                                <p:cTn id="21" presetID="42" presetClass="path" presetSubtype="0" accel="50000" decel="50000" fill="hold" nodeType="afterEffect">
                                  <p:stCondLst>
                                    <p:cond delay="0"/>
                                  </p:stCondLst>
                                  <p:childTnLst>
                                    <p:animMotion origin="layout" path="M -0.05977 0.0051 L 0.12851 0.00741 " pathEditMode="relative" rAng="0" ptsTypes="AA">
                                      <p:cBhvr>
                                        <p:cTn id="22" dur="1000" fill="hold"/>
                                        <p:tgtEl>
                                          <p:spTgt spid="10"/>
                                        </p:tgtEl>
                                        <p:attrNameLst>
                                          <p:attrName>ppt_x</p:attrName>
                                          <p:attrName>ppt_y</p:attrName>
                                        </p:attrNameLst>
                                      </p:cBhvr>
                                      <p:rCtr x="9414" y="116"/>
                                    </p:animMotion>
                                  </p:childTnLst>
                                </p:cTn>
                              </p:par>
                            </p:childTnLst>
                          </p:cTn>
                        </p:par>
                        <p:par>
                          <p:cTn id="23" fill="hold">
                            <p:stCondLst>
                              <p:cond delay="1500"/>
                            </p:stCondLst>
                            <p:childTnLst>
                              <p:par>
                                <p:cTn id="24" presetID="42" presetClass="path" presetSubtype="0" accel="50000" decel="50000" fill="hold" nodeType="afterEffect">
                                  <p:stCondLst>
                                    <p:cond delay="0"/>
                                  </p:stCondLst>
                                  <p:childTnLst>
                                    <p:animMotion origin="layout" path="M 0.12851 0.00741 L -0.05977 0.0051 " pathEditMode="relative" rAng="0" ptsTypes="AA">
                                      <p:cBhvr>
                                        <p:cTn id="25" dur="1000" fill="hold"/>
                                        <p:tgtEl>
                                          <p:spTgt spid="10"/>
                                        </p:tgtEl>
                                        <p:attrNameLst>
                                          <p:attrName>ppt_x</p:attrName>
                                          <p:attrName>ppt_y</p:attrName>
                                        </p:attrNameLst>
                                      </p:cBhvr>
                                      <p:rCtr x="-9414" y="-116"/>
                                    </p:animMotion>
                                  </p:childTnLst>
                                </p:cTn>
                              </p:par>
                            </p:childTnLst>
                          </p:cTn>
                        </p:par>
                      </p:childTnLst>
                    </p:cTn>
                  </p:par>
                  <p:par>
                    <p:cTn id="26" fill="hold">
                      <p:stCondLst>
                        <p:cond delay="indefinite"/>
                      </p:stCondLst>
                      <p:childTnLst>
                        <p:par>
                          <p:cTn id="27" fill="hold">
                            <p:stCondLst>
                              <p:cond delay="0"/>
                            </p:stCondLst>
                            <p:childTnLst>
                              <p:par>
                                <p:cTn id="28" presetID="10" presetClass="exit" presetSubtype="0" fill="hold" nodeType="clickEffect">
                                  <p:stCondLst>
                                    <p:cond delay="0"/>
                                  </p:stCondLst>
                                  <p:childTnLst>
                                    <p:animEffect transition="out" filter="fade">
                                      <p:cBhvr>
                                        <p:cTn id="29" dur="500"/>
                                        <p:tgtEl>
                                          <p:spTgt spid="33"/>
                                        </p:tgtEl>
                                      </p:cBhvr>
                                    </p:animEffect>
                                    <p:set>
                                      <p:cBhvr>
                                        <p:cTn id="30" dur="1" fill="hold">
                                          <p:stCondLst>
                                            <p:cond delay="499"/>
                                          </p:stCondLst>
                                        </p:cTn>
                                        <p:tgtEl>
                                          <p:spTgt spid="33"/>
                                        </p:tgtEl>
                                        <p:attrNameLst>
                                          <p:attrName>style.visibility</p:attrName>
                                        </p:attrNameLst>
                                      </p:cBhvr>
                                      <p:to>
                                        <p:strVal val="hidden"/>
                                      </p:to>
                                    </p:set>
                                  </p:childTnLst>
                                </p:cTn>
                              </p:par>
                            </p:childTnLst>
                          </p:cTn>
                        </p:par>
                        <p:par>
                          <p:cTn id="31" fill="hold">
                            <p:stCondLst>
                              <p:cond delay="500"/>
                            </p:stCondLst>
                            <p:childTnLst>
                              <p:par>
                                <p:cTn id="32" presetID="42" presetClass="path" presetSubtype="0" accel="50000" decel="50000" fill="hold" nodeType="afterEffect">
                                  <p:stCondLst>
                                    <p:cond delay="0"/>
                                  </p:stCondLst>
                                  <p:childTnLst>
                                    <p:animMotion origin="layout" path="M -0.05977 0.0051 L 0.12851 0.00741 " pathEditMode="relative" rAng="0" ptsTypes="AA">
                                      <p:cBhvr>
                                        <p:cTn id="33" dur="1000" fill="hold"/>
                                        <p:tgtEl>
                                          <p:spTgt spid="10"/>
                                        </p:tgtEl>
                                        <p:attrNameLst>
                                          <p:attrName>ppt_x</p:attrName>
                                          <p:attrName>ppt_y</p:attrName>
                                        </p:attrNameLst>
                                      </p:cBhvr>
                                      <p:rCtr x="9414" y="116"/>
                                    </p:animMotion>
                                  </p:childTnLst>
                                </p:cTn>
                              </p:par>
                            </p:childTnLst>
                          </p:cTn>
                        </p:par>
                        <p:par>
                          <p:cTn id="34" fill="hold">
                            <p:stCondLst>
                              <p:cond delay="1500"/>
                            </p:stCondLst>
                            <p:childTnLst>
                              <p:par>
                                <p:cTn id="35" presetID="42" presetClass="path" presetSubtype="0" accel="50000" decel="50000" fill="hold" nodeType="afterEffect">
                                  <p:stCondLst>
                                    <p:cond delay="0"/>
                                  </p:stCondLst>
                                  <p:childTnLst>
                                    <p:animMotion origin="layout" path="M 0.12851 0.00741 L -0.05977 0.0051 " pathEditMode="relative" rAng="0" ptsTypes="AA">
                                      <p:cBhvr>
                                        <p:cTn id="36" dur="1000" fill="hold"/>
                                        <p:tgtEl>
                                          <p:spTgt spid="10"/>
                                        </p:tgtEl>
                                        <p:attrNameLst>
                                          <p:attrName>ppt_x</p:attrName>
                                          <p:attrName>ppt_y</p:attrName>
                                        </p:attrNameLst>
                                      </p:cBhvr>
                                      <p:rCtr x="-9414" y="-116"/>
                                    </p:animMotion>
                                  </p:childTnLst>
                                </p:cTn>
                              </p:par>
                            </p:childTnLst>
                          </p:cTn>
                        </p:par>
                      </p:childTnLst>
                    </p:cTn>
                  </p:par>
                  <p:par>
                    <p:cTn id="37" fill="hold">
                      <p:stCondLst>
                        <p:cond delay="indefinite"/>
                      </p:stCondLst>
                      <p:childTnLst>
                        <p:par>
                          <p:cTn id="38" fill="hold">
                            <p:stCondLst>
                              <p:cond delay="0"/>
                            </p:stCondLst>
                            <p:childTnLst>
                              <p:par>
                                <p:cTn id="39" presetID="10" presetClass="exit" presetSubtype="0" fill="hold" nodeType="clickEffect">
                                  <p:stCondLst>
                                    <p:cond delay="0"/>
                                  </p:stCondLst>
                                  <p:childTnLst>
                                    <p:animEffect transition="out" filter="fade">
                                      <p:cBhvr>
                                        <p:cTn id="40" dur="500"/>
                                        <p:tgtEl>
                                          <p:spTgt spid="35"/>
                                        </p:tgtEl>
                                      </p:cBhvr>
                                    </p:animEffect>
                                    <p:set>
                                      <p:cBhvr>
                                        <p:cTn id="41" dur="1" fill="hold">
                                          <p:stCondLst>
                                            <p:cond delay="499"/>
                                          </p:stCondLst>
                                        </p:cTn>
                                        <p:tgtEl>
                                          <p:spTgt spid="35"/>
                                        </p:tgtEl>
                                        <p:attrNameLst>
                                          <p:attrName>style.visibility</p:attrName>
                                        </p:attrNameLst>
                                      </p:cBhvr>
                                      <p:to>
                                        <p:strVal val="hidden"/>
                                      </p:to>
                                    </p:set>
                                  </p:childTnLst>
                                </p:cTn>
                              </p:par>
                              <p:par>
                                <p:cTn id="42" presetID="14" presetClass="entr" presetSubtype="10" fill="hold" nodeType="withEffect">
                                  <p:stCondLst>
                                    <p:cond delay="0"/>
                                  </p:stCondLst>
                                  <p:childTnLst>
                                    <p:set>
                                      <p:cBhvr>
                                        <p:cTn id="43" dur="1" fill="hold">
                                          <p:stCondLst>
                                            <p:cond delay="0"/>
                                          </p:stCondLst>
                                        </p:cTn>
                                        <p:tgtEl>
                                          <p:spTgt spid="3"/>
                                        </p:tgtEl>
                                        <p:attrNameLst>
                                          <p:attrName>style.visibility</p:attrName>
                                        </p:attrNameLst>
                                      </p:cBhvr>
                                      <p:to>
                                        <p:strVal val="visible"/>
                                      </p:to>
                                    </p:set>
                                    <p:animEffect transition="in" filter="randombar(horizontal)">
                                      <p:cBhvr>
                                        <p:cTn id="44" dur="500"/>
                                        <p:tgtEl>
                                          <p:spTgt spid="3"/>
                                        </p:tgtEl>
                                      </p:cBhvr>
                                    </p:animEffect>
                                  </p:childTnLst>
                                </p:cTn>
                              </p:par>
                              <p:par>
                                <p:cTn id="45" presetID="14" presetClass="entr" presetSubtype="10" fill="hold" nodeType="withEffect">
                                  <p:stCondLst>
                                    <p:cond delay="0"/>
                                  </p:stCondLst>
                                  <p:childTnLst>
                                    <p:set>
                                      <p:cBhvr>
                                        <p:cTn id="46" dur="1" fill="hold">
                                          <p:stCondLst>
                                            <p:cond delay="0"/>
                                          </p:stCondLst>
                                        </p:cTn>
                                        <p:tgtEl>
                                          <p:spTgt spid="5"/>
                                        </p:tgtEl>
                                        <p:attrNameLst>
                                          <p:attrName>style.visibility</p:attrName>
                                        </p:attrNameLst>
                                      </p:cBhvr>
                                      <p:to>
                                        <p:strVal val="visible"/>
                                      </p:to>
                                    </p:set>
                                    <p:animEffect transition="in" filter="randombar(horizontal)">
                                      <p:cBhvr>
                                        <p:cTn id="4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グループ化 7">
            <a:extLst>
              <a:ext uri="{FF2B5EF4-FFF2-40B4-BE49-F238E27FC236}">
                <a16:creationId xmlns:a16="http://schemas.microsoft.com/office/drawing/2014/main" id="{A8E7A89F-BFC5-4799-D34C-B6C67A70A7B7}"/>
              </a:ext>
            </a:extLst>
          </p:cNvPr>
          <p:cNvGrpSpPr/>
          <p:nvPr/>
        </p:nvGrpSpPr>
        <p:grpSpPr>
          <a:xfrm>
            <a:off x="4255291" y="2808805"/>
            <a:ext cx="3625156" cy="3653632"/>
            <a:chOff x="4662609" y="3006573"/>
            <a:chExt cx="2432540" cy="2597965"/>
          </a:xfrm>
        </p:grpSpPr>
        <p:pic>
          <p:nvPicPr>
            <p:cNvPr id="6" name="図 5" descr="抽象, 挿絵 が含まれている画像&#10;&#10;自動的に生成された説明">
              <a:extLst>
                <a:ext uri="{FF2B5EF4-FFF2-40B4-BE49-F238E27FC236}">
                  <a16:creationId xmlns:a16="http://schemas.microsoft.com/office/drawing/2014/main" id="{E5BB8C1A-4F36-635B-4D9F-6823063F0BBF}"/>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4870450" y="3006573"/>
              <a:ext cx="2016858" cy="2237239"/>
            </a:xfrm>
            <a:prstGeom prst="rect">
              <a:avLst/>
            </a:prstGeom>
          </p:spPr>
        </p:pic>
        <p:sp>
          <p:nvSpPr>
            <p:cNvPr id="7" name="四角形: 上の 2 つの角を丸める 6">
              <a:extLst>
                <a:ext uri="{FF2B5EF4-FFF2-40B4-BE49-F238E27FC236}">
                  <a16:creationId xmlns:a16="http://schemas.microsoft.com/office/drawing/2014/main" id="{45E01DBC-D254-8BCD-630C-A450D8AD36BF}"/>
                </a:ext>
              </a:extLst>
            </p:cNvPr>
            <p:cNvSpPr/>
            <p:nvPr/>
          </p:nvSpPr>
          <p:spPr>
            <a:xfrm>
              <a:off x="4662609" y="4761787"/>
              <a:ext cx="2432540" cy="842751"/>
            </a:xfrm>
            <a:prstGeom prst="round2SameRect">
              <a:avLst/>
            </a:prstGeom>
            <a:solidFill>
              <a:srgbClr val="FF6699">
                <a:alpha val="94902"/>
              </a:srgb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grpSp>
      <p:sp>
        <p:nvSpPr>
          <p:cNvPr id="4" name="フレーム 3">
            <a:extLst>
              <a:ext uri="{FF2B5EF4-FFF2-40B4-BE49-F238E27FC236}">
                <a16:creationId xmlns:a16="http://schemas.microsoft.com/office/drawing/2014/main" id="{37059DA0-3B30-4677-4068-2DC6E461A88B}"/>
              </a:ext>
            </a:extLst>
          </p:cNvPr>
          <p:cNvSpPr/>
          <p:nvPr/>
        </p:nvSpPr>
        <p:spPr>
          <a:xfrm>
            <a:off x="0" y="1"/>
            <a:ext cx="12192000" cy="6858000"/>
          </a:xfrm>
          <a:prstGeom prst="frame">
            <a:avLst>
              <a:gd name="adj1" fmla="val 4278"/>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23" rtl="0" eaLnBrk="1" fontAlgn="auto" latinLnBrk="0" hangingPunct="1">
              <a:lnSpc>
                <a:spcPct val="100000"/>
              </a:lnSpc>
              <a:spcBef>
                <a:spcPts val="0"/>
              </a:spcBef>
              <a:spcAft>
                <a:spcPts val="0"/>
              </a:spcAft>
              <a:buClrTx/>
              <a:buSzTx/>
              <a:buFontTx/>
              <a:buNone/>
              <a:tabLst/>
              <a:defRPr/>
            </a:pPr>
            <a:endParaRPr kumimoji="1" lang="ja-JP" altLang="en-US" sz="1801"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pic>
        <p:nvPicPr>
          <p:cNvPr id="12" name="図 11">
            <a:extLst>
              <a:ext uri="{FF2B5EF4-FFF2-40B4-BE49-F238E27FC236}">
                <a16:creationId xmlns:a16="http://schemas.microsoft.com/office/drawing/2014/main" id="{C91A6B8D-4595-AE2E-AC21-4F057A6B28AB}"/>
              </a:ext>
            </a:extLst>
          </p:cNvPr>
          <p:cNvPicPr>
            <a:picLocks noChangeAspect="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flipH="1">
            <a:off x="5966631" y="1968124"/>
            <a:ext cx="1548131" cy="1226894"/>
          </a:xfrm>
          <a:prstGeom prst="rect">
            <a:avLst/>
          </a:prstGeom>
        </p:spPr>
      </p:pic>
      <p:pic>
        <p:nvPicPr>
          <p:cNvPr id="13" name="図 12">
            <a:extLst>
              <a:ext uri="{FF2B5EF4-FFF2-40B4-BE49-F238E27FC236}">
                <a16:creationId xmlns:a16="http://schemas.microsoft.com/office/drawing/2014/main" id="{CC230D88-8462-26BA-8968-D727017EEF9E}"/>
              </a:ext>
            </a:extLst>
          </p:cNvPr>
          <p:cNvPicPr>
            <a:picLocks noChangeAspect="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flipH="1">
            <a:off x="4612895" y="2006685"/>
            <a:ext cx="1548130" cy="1226893"/>
          </a:xfrm>
          <a:prstGeom prst="rect">
            <a:avLst/>
          </a:prstGeom>
        </p:spPr>
      </p:pic>
      <p:sp>
        <p:nvSpPr>
          <p:cNvPr id="14" name="テキスト ボックス 13">
            <a:extLst>
              <a:ext uri="{FF2B5EF4-FFF2-40B4-BE49-F238E27FC236}">
                <a16:creationId xmlns:a16="http://schemas.microsoft.com/office/drawing/2014/main" id="{4B2804E9-4686-C5D8-5688-981A9A60FA0D}"/>
              </a:ext>
            </a:extLst>
          </p:cNvPr>
          <p:cNvSpPr txBox="1"/>
          <p:nvPr/>
        </p:nvSpPr>
        <p:spPr>
          <a:xfrm>
            <a:off x="505393" y="2113610"/>
            <a:ext cx="3506381" cy="687561"/>
          </a:xfrm>
          <a:prstGeom prst="rect">
            <a:avLst/>
          </a:prstGeom>
          <a:noFill/>
          <a:ln w="38100">
            <a:solidFill>
              <a:schemeClr val="accent2">
                <a:lumMod val="75000"/>
              </a:schemeClr>
            </a:solidFill>
          </a:ln>
        </p:spPr>
        <p:txBody>
          <a:bodyPr wrap="square" rtlCol="0">
            <a:spAutoFit/>
          </a:bodyPr>
          <a:lstStyle/>
          <a:p>
            <a:pPr marL="0" marR="0" lvl="0" indent="0" algn="ctr" defTabSz="457200" rtl="0" eaLnBrk="1" fontAlgn="auto" latinLnBrk="0" hangingPunct="1">
              <a:lnSpc>
                <a:spcPts val="5000"/>
              </a:lnSpc>
              <a:spcBef>
                <a:spcPts val="0"/>
              </a:spcBef>
              <a:spcAft>
                <a:spcPts val="0"/>
              </a:spcAft>
              <a:buClrTx/>
              <a:buSzTx/>
              <a:buFontTx/>
              <a:buNone/>
              <a:tabLst/>
              <a:defRPr/>
            </a:pPr>
            <a:r>
              <a:rPr kumimoji="1" lang="ja-JP" altLang="en-US" sz="3200" b="1" i="0" u="none" strike="noStrike" kern="100" cap="none" spc="0" normalizeH="0" baseline="0" noProof="0" dirty="0">
                <a:ln>
                  <a:noFill/>
                </a:ln>
                <a:solidFill>
                  <a:prstClr val="black"/>
                </a:solidFill>
                <a:effectLst>
                  <a:outerShdw blurRad="38100" dist="38100" dir="2700000" algn="tl">
                    <a:srgbClr val="000000">
                      <a:alpha val="43137"/>
                    </a:srgbClr>
                  </a:outerShdw>
                </a:effectLst>
                <a:uLnTx/>
                <a:uFillTx/>
                <a:latin typeface="游ゴシック" panose="020B0400000000000000" pitchFamily="50" charset="-128"/>
                <a:ea typeface="游ゴシック" panose="020B0400000000000000" pitchFamily="50" charset="-128"/>
                <a:cs typeface="Times New Roman" panose="02020603050405020304" pitchFamily="18" charset="0"/>
              </a:rPr>
              <a:t>ミュータンスきん</a:t>
            </a:r>
            <a:endParaRPr kumimoji="1" lang="en-US" altLang="ja-JP" sz="3200" b="1" i="0" u="none" strike="noStrike" kern="100" cap="none" spc="0" normalizeH="0" baseline="0" noProof="0" dirty="0">
              <a:ln>
                <a:noFill/>
              </a:ln>
              <a:solidFill>
                <a:prstClr val="black"/>
              </a:solidFill>
              <a:effectLst>
                <a:outerShdw blurRad="38100" dist="38100" dir="2700000" algn="tl">
                  <a:srgbClr val="000000">
                    <a:alpha val="43137"/>
                  </a:srgbClr>
                </a:outerShdw>
              </a:effectLst>
              <a:uLnTx/>
              <a:uFillTx/>
              <a:latin typeface="游ゴシック" panose="020B0400000000000000" pitchFamily="50" charset="-128"/>
              <a:ea typeface="游ゴシック" panose="020B0400000000000000" pitchFamily="50" charset="-128"/>
              <a:cs typeface="Times New Roman" panose="02020603050405020304" pitchFamily="18" charset="0"/>
            </a:endParaRPr>
          </a:p>
        </p:txBody>
      </p:sp>
      <p:grpSp>
        <p:nvGrpSpPr>
          <p:cNvPr id="18" name="グループ化 17">
            <a:extLst>
              <a:ext uri="{FF2B5EF4-FFF2-40B4-BE49-F238E27FC236}">
                <a16:creationId xmlns:a16="http://schemas.microsoft.com/office/drawing/2014/main" id="{44B35EAE-628B-B3A9-D86B-19F21C4F481C}"/>
              </a:ext>
            </a:extLst>
          </p:cNvPr>
          <p:cNvGrpSpPr/>
          <p:nvPr/>
        </p:nvGrpSpPr>
        <p:grpSpPr>
          <a:xfrm>
            <a:off x="3171463" y="3233578"/>
            <a:ext cx="1096239" cy="1177748"/>
            <a:chOff x="6778852" y="3567545"/>
            <a:chExt cx="2148518" cy="2308267"/>
          </a:xfrm>
        </p:grpSpPr>
        <p:pic>
          <p:nvPicPr>
            <p:cNvPr id="17" name="図 16" descr="食品, テーブル が含まれている画像&#10;&#10;説明は自動で生成されたものです">
              <a:extLst>
                <a:ext uri="{FF2B5EF4-FFF2-40B4-BE49-F238E27FC236}">
                  <a16:creationId xmlns:a16="http://schemas.microsoft.com/office/drawing/2014/main" id="{D7A5F138-DFE4-CCBD-3F59-BFC9C42614CF}"/>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6901604" y="3567545"/>
              <a:ext cx="1060739" cy="1326078"/>
            </a:xfrm>
            <a:prstGeom prst="rect">
              <a:avLst/>
            </a:prstGeom>
          </p:spPr>
        </p:pic>
        <p:pic>
          <p:nvPicPr>
            <p:cNvPr id="16" name="図 15">
              <a:extLst>
                <a:ext uri="{FF2B5EF4-FFF2-40B4-BE49-F238E27FC236}">
                  <a16:creationId xmlns:a16="http://schemas.microsoft.com/office/drawing/2014/main" id="{D2FE740D-98EE-778D-6A24-73023BA84D82}"/>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7566677" y="4076436"/>
              <a:ext cx="1360693" cy="1149923"/>
            </a:xfrm>
            <a:prstGeom prst="rect">
              <a:avLst/>
            </a:prstGeom>
          </p:spPr>
        </p:pic>
        <p:pic>
          <p:nvPicPr>
            <p:cNvPr id="15" name="図 14">
              <a:extLst>
                <a:ext uri="{FF2B5EF4-FFF2-40B4-BE49-F238E27FC236}">
                  <a16:creationId xmlns:a16="http://schemas.microsoft.com/office/drawing/2014/main" id="{868143AE-EFF3-859C-C74B-1267688BD0F3}"/>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6778852" y="4549734"/>
              <a:ext cx="1415395" cy="1326078"/>
            </a:xfrm>
            <a:prstGeom prst="rect">
              <a:avLst/>
            </a:prstGeom>
          </p:spPr>
        </p:pic>
      </p:grpSp>
      <p:sp>
        <p:nvSpPr>
          <p:cNvPr id="19" name="テキスト ボックス 18">
            <a:extLst>
              <a:ext uri="{FF2B5EF4-FFF2-40B4-BE49-F238E27FC236}">
                <a16:creationId xmlns:a16="http://schemas.microsoft.com/office/drawing/2014/main" id="{96F6E102-E3F4-EBB9-C53C-568B8616ACB3}"/>
              </a:ext>
            </a:extLst>
          </p:cNvPr>
          <p:cNvSpPr txBox="1"/>
          <p:nvPr/>
        </p:nvSpPr>
        <p:spPr>
          <a:xfrm>
            <a:off x="1030791" y="3351635"/>
            <a:ext cx="1638779" cy="687561"/>
          </a:xfrm>
          <a:prstGeom prst="rect">
            <a:avLst/>
          </a:prstGeom>
          <a:noFill/>
          <a:ln w="38100">
            <a:solidFill>
              <a:srgbClr val="FF0000"/>
            </a:solidFill>
          </a:ln>
        </p:spPr>
        <p:txBody>
          <a:bodyPr wrap="square" tIns="72000" bIns="72000" rtlCol="0" anchor="ctr" anchorCtr="1">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3200" b="1" i="0" u="none" strike="noStrike" kern="100" cap="none" spc="0" normalizeH="0" baseline="0" noProof="0" dirty="0">
                <a:ln>
                  <a:noFill/>
                </a:ln>
                <a:solidFill>
                  <a:prstClr val="black"/>
                </a:solidFill>
                <a:effectLst>
                  <a:outerShdw blurRad="38100" dist="38100" dir="2700000" algn="tl">
                    <a:srgbClr val="000000">
                      <a:alpha val="43137"/>
                    </a:srgbClr>
                  </a:outerShdw>
                </a:effectLst>
                <a:uLnTx/>
                <a:uFillTx/>
                <a:latin typeface="游ゴシック" panose="020B0400000000000000" pitchFamily="50" charset="-128"/>
                <a:ea typeface="游ゴシック" panose="020B0400000000000000" pitchFamily="50" charset="-128"/>
                <a:cs typeface="Times New Roman" panose="02020603050405020304" pitchFamily="18" charset="0"/>
              </a:rPr>
              <a:t>さとう</a:t>
            </a:r>
            <a:endParaRPr kumimoji="1" lang="en-US" altLang="ja-JP" sz="3200" b="1" i="0" u="none" strike="noStrike" kern="100" cap="none" spc="0" normalizeH="0" baseline="0" noProof="0" dirty="0">
              <a:ln>
                <a:noFill/>
              </a:ln>
              <a:solidFill>
                <a:prstClr val="black"/>
              </a:solidFill>
              <a:effectLst>
                <a:outerShdw blurRad="38100" dist="38100" dir="2700000" algn="tl">
                  <a:srgbClr val="000000">
                    <a:alpha val="43137"/>
                  </a:srgbClr>
                </a:outerShdw>
              </a:effectLst>
              <a:uLnTx/>
              <a:uFillTx/>
              <a:latin typeface="游ゴシック" panose="020B0400000000000000" pitchFamily="50" charset="-128"/>
              <a:ea typeface="游ゴシック" panose="020B0400000000000000" pitchFamily="50" charset="-128"/>
              <a:cs typeface="Times New Roman" panose="02020603050405020304" pitchFamily="18" charset="0"/>
            </a:endParaRPr>
          </a:p>
        </p:txBody>
      </p:sp>
      <p:sp>
        <p:nvSpPr>
          <p:cNvPr id="36" name="涙形 35">
            <a:extLst>
              <a:ext uri="{FF2B5EF4-FFF2-40B4-BE49-F238E27FC236}">
                <a16:creationId xmlns:a16="http://schemas.microsoft.com/office/drawing/2014/main" id="{6811DD57-E573-4512-49E1-D6EAED3FD0D3}"/>
              </a:ext>
            </a:extLst>
          </p:cNvPr>
          <p:cNvSpPr/>
          <p:nvPr/>
        </p:nvSpPr>
        <p:spPr>
          <a:xfrm rot="17507114">
            <a:off x="6983363" y="3386741"/>
            <a:ext cx="335316" cy="289482"/>
          </a:xfrm>
          <a:prstGeom prst="teardrop">
            <a:avLst>
              <a:gd name="adj" fmla="val 187993"/>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37" name="涙形 36">
            <a:extLst>
              <a:ext uri="{FF2B5EF4-FFF2-40B4-BE49-F238E27FC236}">
                <a16:creationId xmlns:a16="http://schemas.microsoft.com/office/drawing/2014/main" id="{E7AA017D-1CCB-9C85-92D8-B1C6DE6C5688}"/>
              </a:ext>
            </a:extLst>
          </p:cNvPr>
          <p:cNvSpPr/>
          <p:nvPr/>
        </p:nvSpPr>
        <p:spPr>
          <a:xfrm rot="16937575">
            <a:off x="5785469" y="3377864"/>
            <a:ext cx="260508" cy="291518"/>
          </a:xfrm>
          <a:prstGeom prst="teardrop">
            <a:avLst>
              <a:gd name="adj" fmla="val 187993"/>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38" name="涙形 37">
            <a:extLst>
              <a:ext uri="{FF2B5EF4-FFF2-40B4-BE49-F238E27FC236}">
                <a16:creationId xmlns:a16="http://schemas.microsoft.com/office/drawing/2014/main" id="{0E90D7AE-14B9-C38A-7A7F-244D5E21EBF0}"/>
              </a:ext>
            </a:extLst>
          </p:cNvPr>
          <p:cNvSpPr/>
          <p:nvPr/>
        </p:nvSpPr>
        <p:spPr>
          <a:xfrm rot="21010503">
            <a:off x="6176783" y="3328241"/>
            <a:ext cx="264034" cy="331514"/>
          </a:xfrm>
          <a:prstGeom prst="teardrop">
            <a:avLst>
              <a:gd name="adj" fmla="val 187993"/>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40" name="テキスト ボックス 39">
            <a:extLst>
              <a:ext uri="{FF2B5EF4-FFF2-40B4-BE49-F238E27FC236}">
                <a16:creationId xmlns:a16="http://schemas.microsoft.com/office/drawing/2014/main" id="{331A1982-F3EE-5BC5-1007-230F9A69695D}"/>
              </a:ext>
            </a:extLst>
          </p:cNvPr>
          <p:cNvSpPr txBox="1"/>
          <p:nvPr/>
        </p:nvSpPr>
        <p:spPr>
          <a:xfrm>
            <a:off x="8542944" y="3187701"/>
            <a:ext cx="1646998" cy="687561"/>
          </a:xfrm>
          <a:prstGeom prst="rect">
            <a:avLst/>
          </a:prstGeom>
          <a:ln w="38100">
            <a:solidFill>
              <a:srgbClr val="FFC00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marL="0" marR="0" lvl="0" indent="0" algn="ctr" defTabSz="457200" rtl="0" eaLnBrk="1" fontAlgn="auto" latinLnBrk="0" hangingPunct="1">
              <a:lnSpc>
                <a:spcPts val="5000"/>
              </a:lnSpc>
              <a:spcBef>
                <a:spcPts val="0"/>
              </a:spcBef>
              <a:spcAft>
                <a:spcPts val="0"/>
              </a:spcAft>
              <a:buClrTx/>
              <a:buSzTx/>
              <a:buFontTx/>
              <a:buNone/>
              <a:tabLst/>
              <a:defRPr/>
            </a:pPr>
            <a:r>
              <a:rPr kumimoji="1" lang="ja-JP" altLang="en-US" sz="3200" b="1" i="0" u="none" strike="noStrike" kern="100" cap="none" spc="0" normalizeH="0" baseline="0" noProof="0" dirty="0">
                <a:ln>
                  <a:noFill/>
                </a:ln>
                <a:solidFill>
                  <a:prstClr val="black"/>
                </a:solidFill>
                <a:effectLst>
                  <a:outerShdw blurRad="38100" dist="38100" dir="2700000" algn="tl">
                    <a:srgbClr val="000000">
                      <a:alpha val="43137"/>
                    </a:srgbClr>
                  </a:outerShdw>
                </a:effectLst>
                <a:uLnTx/>
                <a:uFillTx/>
                <a:latin typeface="游ゴシック" panose="020B0400000000000000" pitchFamily="50" charset="-128"/>
                <a:ea typeface="游ゴシック" panose="020B0400000000000000" pitchFamily="50" charset="-128"/>
                <a:cs typeface="Times New Roman" panose="02020603050405020304" pitchFamily="18" charset="0"/>
              </a:rPr>
              <a:t>さ　ん</a:t>
            </a:r>
            <a:endParaRPr kumimoji="1" lang="en-US" altLang="ja-JP" sz="3200" b="1" i="0" u="none" strike="noStrike" kern="100" cap="none" spc="0" normalizeH="0" baseline="0" noProof="0" dirty="0">
              <a:ln>
                <a:noFill/>
              </a:ln>
              <a:solidFill>
                <a:prstClr val="black"/>
              </a:solidFill>
              <a:effectLst>
                <a:outerShdw blurRad="38100" dist="38100" dir="2700000" algn="tl">
                  <a:srgbClr val="000000">
                    <a:alpha val="43137"/>
                  </a:srgbClr>
                </a:outerShdw>
              </a:effectLst>
              <a:uLnTx/>
              <a:uFillTx/>
              <a:latin typeface="游ゴシック" panose="020B0400000000000000" pitchFamily="50" charset="-128"/>
              <a:ea typeface="游ゴシック" panose="020B0400000000000000" pitchFamily="50" charset="-128"/>
              <a:cs typeface="Times New Roman" panose="02020603050405020304" pitchFamily="18" charset="0"/>
            </a:endParaRPr>
          </a:p>
        </p:txBody>
      </p:sp>
      <p:sp>
        <p:nvSpPr>
          <p:cNvPr id="55" name="涙形 54">
            <a:extLst>
              <a:ext uri="{FF2B5EF4-FFF2-40B4-BE49-F238E27FC236}">
                <a16:creationId xmlns:a16="http://schemas.microsoft.com/office/drawing/2014/main" id="{A6B37BF5-8A5F-45BC-6C54-955B690DC719}"/>
              </a:ext>
            </a:extLst>
          </p:cNvPr>
          <p:cNvSpPr/>
          <p:nvPr/>
        </p:nvSpPr>
        <p:spPr>
          <a:xfrm rot="19991822">
            <a:off x="4951732" y="3403181"/>
            <a:ext cx="286214" cy="291767"/>
          </a:xfrm>
          <a:prstGeom prst="teardrop">
            <a:avLst>
              <a:gd name="adj" fmla="val 187993"/>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pic>
        <p:nvPicPr>
          <p:cNvPr id="60" name="図 59" descr="図形 が含まれている画像&#10;&#10;自動的に生成された説明">
            <a:extLst>
              <a:ext uri="{FF2B5EF4-FFF2-40B4-BE49-F238E27FC236}">
                <a16:creationId xmlns:a16="http://schemas.microsoft.com/office/drawing/2014/main" id="{E06431E2-009F-5CB9-D8E5-94485CA5998C}"/>
              </a:ext>
            </a:extLst>
          </p:cNvPr>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5057730" y="3351635"/>
            <a:ext cx="936299" cy="860569"/>
          </a:xfrm>
          <a:prstGeom prst="rect">
            <a:avLst/>
          </a:prstGeom>
        </p:spPr>
      </p:pic>
      <p:pic>
        <p:nvPicPr>
          <p:cNvPr id="61" name="図 60" descr="図形 が含まれている画像&#10;&#10;自動的に生成された説明">
            <a:extLst>
              <a:ext uri="{FF2B5EF4-FFF2-40B4-BE49-F238E27FC236}">
                <a16:creationId xmlns:a16="http://schemas.microsoft.com/office/drawing/2014/main" id="{0E5A0C8D-54F7-8AA9-D8BB-F5F9437435F8}"/>
              </a:ext>
            </a:extLst>
          </p:cNvPr>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6262494" y="3317850"/>
            <a:ext cx="936299" cy="860569"/>
          </a:xfrm>
          <a:prstGeom prst="rect">
            <a:avLst/>
          </a:prstGeom>
        </p:spPr>
      </p:pic>
      <p:sp>
        <p:nvSpPr>
          <p:cNvPr id="35" name="テキスト ボックス 34">
            <a:extLst>
              <a:ext uri="{FF2B5EF4-FFF2-40B4-BE49-F238E27FC236}">
                <a16:creationId xmlns:a16="http://schemas.microsoft.com/office/drawing/2014/main" id="{4DBD634E-3354-A909-7A27-EF49E95470CA}"/>
              </a:ext>
            </a:extLst>
          </p:cNvPr>
          <p:cNvSpPr txBox="1"/>
          <p:nvPr/>
        </p:nvSpPr>
        <p:spPr>
          <a:xfrm>
            <a:off x="8520209" y="2186493"/>
            <a:ext cx="1646998" cy="687561"/>
          </a:xfrm>
          <a:prstGeom prst="rect">
            <a:avLst/>
          </a:prstGeom>
          <a:noFill/>
          <a:ln w="38100">
            <a:solidFill>
              <a:srgbClr val="0070C0"/>
            </a:solidFill>
          </a:ln>
        </p:spPr>
        <p:txBody>
          <a:bodyPr wrap="square" rtlCol="0">
            <a:spAutoFit/>
          </a:bodyPr>
          <a:lstStyle/>
          <a:p>
            <a:pPr marL="0" marR="0" lvl="0" indent="0" algn="ctr" defTabSz="457200" rtl="0" eaLnBrk="1" fontAlgn="auto" latinLnBrk="0" hangingPunct="1">
              <a:lnSpc>
                <a:spcPts val="5000"/>
              </a:lnSpc>
              <a:spcBef>
                <a:spcPts val="0"/>
              </a:spcBef>
              <a:spcAft>
                <a:spcPts val="0"/>
              </a:spcAft>
              <a:buClrTx/>
              <a:buSzTx/>
              <a:buFontTx/>
              <a:buNone/>
              <a:tabLst/>
              <a:defRPr/>
            </a:pPr>
            <a:r>
              <a:rPr kumimoji="1" lang="ja-JP" altLang="en-US" sz="3200" b="1" i="0" u="none" strike="noStrike" kern="100" cap="none" spc="0" normalizeH="0" baseline="0" noProof="0" dirty="0">
                <a:ln>
                  <a:noFill/>
                </a:ln>
                <a:solidFill>
                  <a:prstClr val="black"/>
                </a:solidFill>
                <a:effectLst>
                  <a:outerShdw blurRad="38100" dist="38100" dir="2700000" algn="tl">
                    <a:srgbClr val="000000">
                      <a:alpha val="43137"/>
                    </a:srgbClr>
                  </a:outerShdw>
                </a:effectLst>
                <a:uLnTx/>
                <a:uFillTx/>
                <a:latin typeface="游ゴシック" panose="020B0400000000000000" pitchFamily="50" charset="-128"/>
                <a:ea typeface="游ゴシック" panose="020B0400000000000000" pitchFamily="50" charset="-128"/>
                <a:cs typeface="Times New Roman" panose="02020603050405020304" pitchFamily="18" charset="0"/>
              </a:rPr>
              <a:t>しこう</a:t>
            </a:r>
            <a:endParaRPr kumimoji="1" lang="en-US" altLang="ja-JP" sz="3200" b="1" i="0" u="none" strike="noStrike" kern="100" cap="none" spc="0" normalizeH="0" baseline="0" noProof="0" dirty="0">
              <a:ln>
                <a:noFill/>
              </a:ln>
              <a:solidFill>
                <a:prstClr val="black"/>
              </a:solidFill>
              <a:effectLst>
                <a:outerShdw blurRad="38100" dist="38100" dir="2700000" algn="tl">
                  <a:srgbClr val="000000">
                    <a:alpha val="43137"/>
                  </a:srgbClr>
                </a:outerShdw>
              </a:effectLst>
              <a:uLnTx/>
              <a:uFillTx/>
              <a:latin typeface="游ゴシック" panose="020B0400000000000000" pitchFamily="50" charset="-128"/>
              <a:ea typeface="游ゴシック" panose="020B0400000000000000" pitchFamily="50" charset="-128"/>
              <a:cs typeface="Times New Roman" panose="02020603050405020304" pitchFamily="18" charset="0"/>
            </a:endParaRPr>
          </a:p>
        </p:txBody>
      </p:sp>
      <p:sp>
        <p:nvSpPr>
          <p:cNvPr id="3" name="テキスト ボックス 2">
            <a:extLst>
              <a:ext uri="{FF2B5EF4-FFF2-40B4-BE49-F238E27FC236}">
                <a16:creationId xmlns:a16="http://schemas.microsoft.com/office/drawing/2014/main" id="{BDF3322A-B420-67E7-7656-F256EA23AF65}"/>
              </a:ext>
            </a:extLst>
          </p:cNvPr>
          <p:cNvSpPr txBox="1"/>
          <p:nvPr/>
        </p:nvSpPr>
        <p:spPr>
          <a:xfrm>
            <a:off x="216747" y="153406"/>
            <a:ext cx="11610414" cy="1345433"/>
          </a:xfrm>
          <a:prstGeom prst="rect">
            <a:avLst/>
          </a:prstGeom>
          <a:noFill/>
        </p:spPr>
        <p:txBody>
          <a:bodyPr wrap="square" rtlCol="0">
            <a:spAutoFit/>
          </a:bodyPr>
          <a:lstStyle/>
          <a:p>
            <a:pPr marL="0" marR="0" lvl="0" indent="0" algn="ctr" defTabSz="457200" rtl="0" eaLnBrk="1" fontAlgn="auto" latinLnBrk="0" hangingPunct="1">
              <a:lnSpc>
                <a:spcPct val="150000"/>
              </a:lnSpc>
              <a:spcBef>
                <a:spcPts val="0"/>
              </a:spcBef>
              <a:spcAft>
                <a:spcPts val="0"/>
              </a:spcAft>
              <a:buClrTx/>
              <a:buSzTx/>
              <a:buFontTx/>
              <a:buNone/>
              <a:tabLst/>
              <a:defRPr/>
            </a:pPr>
            <a:r>
              <a:rPr kumimoji="1" lang="ja-JP" altLang="en-US" sz="6000" b="1" i="0" u="none" strike="noStrike" kern="100" cap="none" spc="0" normalizeH="0" baseline="0" noProof="0" dirty="0">
                <a:ln>
                  <a:noFill/>
                </a:ln>
                <a:solidFill>
                  <a:prstClr val="black"/>
                </a:solidFill>
                <a:effectLst>
                  <a:outerShdw blurRad="38100" dist="38100" dir="2700000" algn="tl">
                    <a:srgbClr val="000000">
                      <a:alpha val="43137"/>
                    </a:srgbClr>
                  </a:outerShdw>
                </a:effectLst>
                <a:uLnTx/>
                <a:uFillTx/>
                <a:latin typeface="游ゴシック" panose="020B0400000000000000" pitchFamily="50" charset="-128"/>
                <a:ea typeface="游ゴシック" panose="020B0400000000000000" pitchFamily="50" charset="-128"/>
                <a:cs typeface="Times New Roman" panose="02020603050405020304" pitchFamily="18" charset="0"/>
              </a:rPr>
              <a:t>むしば</a:t>
            </a:r>
            <a:r>
              <a:rPr kumimoji="1" lang="ja-JP" altLang="en-US" sz="5400" b="1" i="0" u="none" strike="noStrike" kern="1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Times New Roman" panose="02020603050405020304" pitchFamily="18" charset="0"/>
              </a:rPr>
              <a:t>にならないようにするには？</a:t>
            </a:r>
            <a:endParaRPr kumimoji="1" lang="en-US" altLang="ja-JP" sz="5400" b="1" i="0" u="none" strike="noStrike" kern="1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Times New Roman" panose="02020603050405020304" pitchFamily="18" charset="0"/>
            </a:endParaRPr>
          </a:p>
        </p:txBody>
      </p:sp>
      <p:grpSp>
        <p:nvGrpSpPr>
          <p:cNvPr id="2" name="グループ化 1">
            <a:extLst>
              <a:ext uri="{FF2B5EF4-FFF2-40B4-BE49-F238E27FC236}">
                <a16:creationId xmlns:a16="http://schemas.microsoft.com/office/drawing/2014/main" id="{9F5B297A-81B6-AAB7-C58F-DB9537D5743F}"/>
              </a:ext>
            </a:extLst>
          </p:cNvPr>
          <p:cNvGrpSpPr/>
          <p:nvPr/>
        </p:nvGrpSpPr>
        <p:grpSpPr>
          <a:xfrm>
            <a:off x="4639491" y="3920188"/>
            <a:ext cx="1096239" cy="1177748"/>
            <a:chOff x="6778852" y="3567545"/>
            <a:chExt cx="2148518" cy="2308267"/>
          </a:xfrm>
        </p:grpSpPr>
        <p:pic>
          <p:nvPicPr>
            <p:cNvPr id="5" name="図 4" descr="食品, テーブル が含まれている画像&#10;&#10;説明は自動で生成されたものです">
              <a:extLst>
                <a:ext uri="{FF2B5EF4-FFF2-40B4-BE49-F238E27FC236}">
                  <a16:creationId xmlns:a16="http://schemas.microsoft.com/office/drawing/2014/main" id="{6AB52A0F-9DFE-B669-7C15-8D1CD7F3BB16}"/>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6901604" y="3567545"/>
              <a:ext cx="1060739" cy="1326078"/>
            </a:xfrm>
            <a:prstGeom prst="rect">
              <a:avLst/>
            </a:prstGeom>
          </p:spPr>
        </p:pic>
        <p:pic>
          <p:nvPicPr>
            <p:cNvPr id="9" name="図 8">
              <a:extLst>
                <a:ext uri="{FF2B5EF4-FFF2-40B4-BE49-F238E27FC236}">
                  <a16:creationId xmlns:a16="http://schemas.microsoft.com/office/drawing/2014/main" id="{42137D85-ADB5-6B3C-B826-5F85C0654B8C}"/>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7566677" y="4076436"/>
              <a:ext cx="1360693" cy="1149923"/>
            </a:xfrm>
            <a:prstGeom prst="rect">
              <a:avLst/>
            </a:prstGeom>
          </p:spPr>
        </p:pic>
        <p:pic>
          <p:nvPicPr>
            <p:cNvPr id="10" name="図 9">
              <a:extLst>
                <a:ext uri="{FF2B5EF4-FFF2-40B4-BE49-F238E27FC236}">
                  <a16:creationId xmlns:a16="http://schemas.microsoft.com/office/drawing/2014/main" id="{FAAF22BF-743E-A5A4-62F2-BF43B9432399}"/>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6778852" y="4549734"/>
              <a:ext cx="1415395" cy="1326078"/>
            </a:xfrm>
            <a:prstGeom prst="rect">
              <a:avLst/>
            </a:prstGeom>
          </p:spPr>
        </p:pic>
      </p:grpSp>
      <p:grpSp>
        <p:nvGrpSpPr>
          <p:cNvPr id="11" name="グループ化 10">
            <a:extLst>
              <a:ext uri="{FF2B5EF4-FFF2-40B4-BE49-F238E27FC236}">
                <a16:creationId xmlns:a16="http://schemas.microsoft.com/office/drawing/2014/main" id="{5D8CB641-1A71-FEB5-9002-4566A6F6FBA1}"/>
              </a:ext>
            </a:extLst>
          </p:cNvPr>
          <p:cNvGrpSpPr/>
          <p:nvPr/>
        </p:nvGrpSpPr>
        <p:grpSpPr>
          <a:xfrm>
            <a:off x="6172217" y="3937356"/>
            <a:ext cx="1096239" cy="1177748"/>
            <a:chOff x="6778852" y="3567545"/>
            <a:chExt cx="2148518" cy="2308267"/>
          </a:xfrm>
        </p:grpSpPr>
        <p:pic>
          <p:nvPicPr>
            <p:cNvPr id="20" name="図 19" descr="食品, テーブル が含まれている画像&#10;&#10;説明は自動で生成されたものです">
              <a:extLst>
                <a:ext uri="{FF2B5EF4-FFF2-40B4-BE49-F238E27FC236}">
                  <a16:creationId xmlns:a16="http://schemas.microsoft.com/office/drawing/2014/main" id="{871A38AD-39CA-23E2-CF5F-57898335A4A9}"/>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6901604" y="3567545"/>
              <a:ext cx="1060739" cy="1326078"/>
            </a:xfrm>
            <a:prstGeom prst="rect">
              <a:avLst/>
            </a:prstGeom>
          </p:spPr>
        </p:pic>
        <p:pic>
          <p:nvPicPr>
            <p:cNvPr id="21" name="図 20">
              <a:extLst>
                <a:ext uri="{FF2B5EF4-FFF2-40B4-BE49-F238E27FC236}">
                  <a16:creationId xmlns:a16="http://schemas.microsoft.com/office/drawing/2014/main" id="{11CAF6A7-A104-972B-98DC-2DF0A8AD0172}"/>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7566677" y="4076436"/>
              <a:ext cx="1360693" cy="1149923"/>
            </a:xfrm>
            <a:prstGeom prst="rect">
              <a:avLst/>
            </a:prstGeom>
          </p:spPr>
        </p:pic>
        <p:pic>
          <p:nvPicPr>
            <p:cNvPr id="22" name="図 21">
              <a:extLst>
                <a:ext uri="{FF2B5EF4-FFF2-40B4-BE49-F238E27FC236}">
                  <a16:creationId xmlns:a16="http://schemas.microsoft.com/office/drawing/2014/main" id="{525F15A5-9A55-F0FB-6E30-E6CA9F7A2F1A}"/>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6778852" y="4549734"/>
              <a:ext cx="1415395" cy="1326078"/>
            </a:xfrm>
            <a:prstGeom prst="rect">
              <a:avLst/>
            </a:prstGeom>
          </p:spPr>
        </p:pic>
      </p:grpSp>
      <p:grpSp>
        <p:nvGrpSpPr>
          <p:cNvPr id="23" name="グループ化 22">
            <a:extLst>
              <a:ext uri="{FF2B5EF4-FFF2-40B4-BE49-F238E27FC236}">
                <a16:creationId xmlns:a16="http://schemas.microsoft.com/office/drawing/2014/main" id="{ECDAC3C2-D639-7C01-CC70-75597755AC30}"/>
              </a:ext>
            </a:extLst>
          </p:cNvPr>
          <p:cNvGrpSpPr/>
          <p:nvPr/>
        </p:nvGrpSpPr>
        <p:grpSpPr>
          <a:xfrm>
            <a:off x="7347648" y="3679852"/>
            <a:ext cx="1096239" cy="1177748"/>
            <a:chOff x="6778852" y="3567545"/>
            <a:chExt cx="2148518" cy="2308267"/>
          </a:xfrm>
        </p:grpSpPr>
        <p:pic>
          <p:nvPicPr>
            <p:cNvPr id="24" name="図 23" descr="食品, テーブル が含まれている画像&#10;&#10;説明は自動で生成されたものです">
              <a:extLst>
                <a:ext uri="{FF2B5EF4-FFF2-40B4-BE49-F238E27FC236}">
                  <a16:creationId xmlns:a16="http://schemas.microsoft.com/office/drawing/2014/main" id="{D1A4A9A1-B3D0-1558-7B47-119606154C56}"/>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6901604" y="3567545"/>
              <a:ext cx="1060739" cy="1326078"/>
            </a:xfrm>
            <a:prstGeom prst="rect">
              <a:avLst/>
            </a:prstGeom>
          </p:spPr>
        </p:pic>
        <p:pic>
          <p:nvPicPr>
            <p:cNvPr id="25" name="図 24">
              <a:extLst>
                <a:ext uri="{FF2B5EF4-FFF2-40B4-BE49-F238E27FC236}">
                  <a16:creationId xmlns:a16="http://schemas.microsoft.com/office/drawing/2014/main" id="{440CECFF-3E0D-13FA-DAF2-74A3A43B6558}"/>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7566677" y="4076436"/>
              <a:ext cx="1360693" cy="1149923"/>
            </a:xfrm>
            <a:prstGeom prst="rect">
              <a:avLst/>
            </a:prstGeom>
          </p:spPr>
        </p:pic>
        <p:pic>
          <p:nvPicPr>
            <p:cNvPr id="26" name="図 25">
              <a:extLst>
                <a:ext uri="{FF2B5EF4-FFF2-40B4-BE49-F238E27FC236}">
                  <a16:creationId xmlns:a16="http://schemas.microsoft.com/office/drawing/2014/main" id="{29455851-96F7-A8CC-BBD4-5216C332EFDA}"/>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6778852" y="4549734"/>
              <a:ext cx="1415395" cy="1326078"/>
            </a:xfrm>
            <a:prstGeom prst="rect">
              <a:avLst/>
            </a:prstGeom>
          </p:spPr>
        </p:pic>
      </p:grpSp>
      <p:sp>
        <p:nvSpPr>
          <p:cNvPr id="27" name="テキスト ボックス 26">
            <a:extLst>
              <a:ext uri="{FF2B5EF4-FFF2-40B4-BE49-F238E27FC236}">
                <a16:creationId xmlns:a16="http://schemas.microsoft.com/office/drawing/2014/main" id="{E55C491A-5AF8-B634-E10A-3E75B1E61778}"/>
              </a:ext>
            </a:extLst>
          </p:cNvPr>
          <p:cNvSpPr txBox="1"/>
          <p:nvPr/>
        </p:nvSpPr>
        <p:spPr>
          <a:xfrm>
            <a:off x="-162297" y="4814641"/>
            <a:ext cx="4557658" cy="1323439"/>
          </a:xfrm>
          <a:prstGeom prst="rect">
            <a:avLst/>
          </a:prstGeom>
          <a:noFill/>
        </p:spPr>
        <p:txBody>
          <a:bodyPr wrap="none" rtlCol="0">
            <a:spAutoFit/>
          </a:bodyPr>
          <a:lstStyle/>
          <a:p>
            <a:pPr marL="266700" algn="ctr"/>
            <a:r>
              <a:rPr lang="ja-JP" altLang="en-US" sz="4000" b="1" dirty="0">
                <a:solidFill>
                  <a:srgbClr val="EF7C1D"/>
                </a:solidFill>
                <a:latin typeface="+mn-ea"/>
              </a:rPr>
              <a:t>おやつをダラダラ</a:t>
            </a:r>
            <a:endParaRPr lang="en-US" altLang="ja-JP" sz="4000" b="1" dirty="0">
              <a:solidFill>
                <a:srgbClr val="EF7C1D"/>
              </a:solidFill>
              <a:latin typeface="+mn-ea"/>
            </a:endParaRPr>
          </a:p>
          <a:p>
            <a:pPr marL="266700" algn="ctr"/>
            <a:r>
              <a:rPr lang="ja-JP" altLang="en-US" sz="4000" b="1" dirty="0">
                <a:solidFill>
                  <a:srgbClr val="EF7C1D"/>
                </a:solidFill>
                <a:latin typeface="+mn-ea"/>
              </a:rPr>
              <a:t>たべない！</a:t>
            </a:r>
            <a:endParaRPr lang="en-US" altLang="ja-JP" sz="4000" b="1" dirty="0">
              <a:solidFill>
                <a:srgbClr val="EF7C1D"/>
              </a:solidFill>
              <a:latin typeface="+mn-ea"/>
            </a:endParaRPr>
          </a:p>
        </p:txBody>
      </p:sp>
      <p:sp>
        <p:nvSpPr>
          <p:cNvPr id="45" name="十字形 44">
            <a:extLst>
              <a:ext uri="{FF2B5EF4-FFF2-40B4-BE49-F238E27FC236}">
                <a16:creationId xmlns:a16="http://schemas.microsoft.com/office/drawing/2014/main" id="{E246E24D-A4B7-634F-E77A-E35F754FCF35}"/>
              </a:ext>
            </a:extLst>
          </p:cNvPr>
          <p:cNvSpPr/>
          <p:nvPr/>
        </p:nvSpPr>
        <p:spPr>
          <a:xfrm rot="2700000">
            <a:off x="4169019" y="2085098"/>
            <a:ext cx="3797699" cy="3797699"/>
          </a:xfrm>
          <a:prstGeom prst="plus">
            <a:avLst>
              <a:gd name="adj" fmla="val 44145"/>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46" name="テキスト ボックス 45">
            <a:extLst>
              <a:ext uri="{FF2B5EF4-FFF2-40B4-BE49-F238E27FC236}">
                <a16:creationId xmlns:a16="http://schemas.microsoft.com/office/drawing/2014/main" id="{E0BF536B-982B-2048-3A92-62B2E47463D7}"/>
              </a:ext>
            </a:extLst>
          </p:cNvPr>
          <p:cNvSpPr txBox="1"/>
          <p:nvPr/>
        </p:nvSpPr>
        <p:spPr>
          <a:xfrm>
            <a:off x="7943715" y="4769055"/>
            <a:ext cx="3531736" cy="1323439"/>
          </a:xfrm>
          <a:prstGeom prst="rect">
            <a:avLst/>
          </a:prstGeom>
          <a:noFill/>
        </p:spPr>
        <p:txBody>
          <a:bodyPr wrap="none" rtlCol="0">
            <a:spAutoFit/>
          </a:bodyPr>
          <a:lstStyle/>
          <a:p>
            <a:pPr marL="266700" algn="ctr"/>
            <a:r>
              <a:rPr lang="ja-JP" altLang="en-US" sz="4000" b="1" dirty="0">
                <a:solidFill>
                  <a:srgbClr val="EF7C1D"/>
                </a:solidFill>
                <a:latin typeface="+mn-ea"/>
              </a:rPr>
              <a:t>決まった量を</a:t>
            </a:r>
            <a:endParaRPr lang="en-US" altLang="ja-JP" sz="4000" b="1" dirty="0">
              <a:solidFill>
                <a:srgbClr val="EF7C1D"/>
              </a:solidFill>
              <a:latin typeface="+mn-ea"/>
            </a:endParaRPr>
          </a:p>
          <a:p>
            <a:pPr marL="266700" algn="ctr"/>
            <a:r>
              <a:rPr lang="ja-JP" altLang="en-US" sz="4000" b="1" dirty="0">
                <a:solidFill>
                  <a:srgbClr val="EF7C1D"/>
                </a:solidFill>
                <a:latin typeface="+mn-ea"/>
              </a:rPr>
              <a:t>１回で</a:t>
            </a:r>
            <a:endParaRPr lang="en-US" altLang="ja-JP" sz="4000" b="1" dirty="0">
              <a:solidFill>
                <a:srgbClr val="EF7C1D"/>
              </a:solidFill>
              <a:latin typeface="+mn-ea"/>
            </a:endParaRPr>
          </a:p>
        </p:txBody>
      </p:sp>
    </p:spTree>
    <p:extLst>
      <p:ext uri="{BB962C8B-B14F-4D97-AF65-F5344CB8AC3E}">
        <p14:creationId xmlns:p14="http://schemas.microsoft.com/office/powerpoint/2010/main" val="468701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randombar(horizontal)">
                                      <p:cBhvr>
                                        <p:cTn id="11" dur="500"/>
                                        <p:tgtEl>
                                          <p:spTgt spid="11"/>
                                        </p:tgtEl>
                                      </p:cBhvr>
                                    </p:animEffect>
                                  </p:childTnLst>
                                </p:cTn>
                              </p:par>
                            </p:childTnLst>
                          </p:cTn>
                        </p:par>
                        <p:par>
                          <p:cTn id="12" fill="hold">
                            <p:stCondLst>
                              <p:cond delay="1000"/>
                            </p:stCondLst>
                            <p:childTnLst>
                              <p:par>
                                <p:cTn id="13" presetID="14" presetClass="entr" presetSubtype="10"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randombar(horizontal)">
                                      <p:cBhvr>
                                        <p:cTn id="15" dur="500"/>
                                        <p:tgtEl>
                                          <p:spTgt spid="23"/>
                                        </p:tgtEl>
                                      </p:cBhvr>
                                    </p:animEffect>
                                  </p:childTnLst>
                                </p:cTn>
                              </p:par>
                            </p:childTnLst>
                          </p:cTn>
                        </p:par>
                        <p:par>
                          <p:cTn id="16" fill="hold">
                            <p:stCondLst>
                              <p:cond delay="1500"/>
                            </p:stCondLst>
                            <p:childTnLst>
                              <p:par>
                                <p:cTn id="17" presetID="26" presetClass="emph" presetSubtype="0" fill="hold" grpId="0" nodeType="afterEffect">
                                  <p:stCondLst>
                                    <p:cond delay="0"/>
                                  </p:stCondLst>
                                  <p:childTnLst>
                                    <p:animEffect transition="out" filter="fade">
                                      <p:cBhvr>
                                        <p:cTn id="18" dur="500" tmFilter="0, 0; .2, .5; .8, .5; 1, 0"/>
                                        <p:tgtEl>
                                          <p:spTgt spid="37"/>
                                        </p:tgtEl>
                                      </p:cBhvr>
                                    </p:animEffect>
                                    <p:animScale>
                                      <p:cBhvr>
                                        <p:cTn id="19" dur="250" autoRev="1" fill="hold"/>
                                        <p:tgtEl>
                                          <p:spTgt spid="37"/>
                                        </p:tgtEl>
                                      </p:cBhvr>
                                      <p:by x="105000" y="105000"/>
                                    </p:animScale>
                                  </p:childTnLst>
                                </p:cTn>
                              </p:par>
                              <p:par>
                                <p:cTn id="20" presetID="26" presetClass="emph" presetSubtype="0" fill="hold" nodeType="withEffect">
                                  <p:stCondLst>
                                    <p:cond delay="0"/>
                                  </p:stCondLst>
                                  <p:childTnLst>
                                    <p:animEffect transition="out" filter="fade">
                                      <p:cBhvr>
                                        <p:cTn id="21" dur="500" tmFilter="0, 0; .2, .5; .8, .5; 1, 0"/>
                                        <p:tgtEl>
                                          <p:spTgt spid="60"/>
                                        </p:tgtEl>
                                      </p:cBhvr>
                                    </p:animEffect>
                                    <p:animScale>
                                      <p:cBhvr>
                                        <p:cTn id="22" dur="250" autoRev="1" fill="hold"/>
                                        <p:tgtEl>
                                          <p:spTgt spid="60"/>
                                        </p:tgtEl>
                                      </p:cBhvr>
                                      <p:by x="105000" y="105000"/>
                                    </p:animScale>
                                  </p:childTnLst>
                                </p:cTn>
                              </p:par>
                              <p:par>
                                <p:cTn id="23" presetID="26" presetClass="emph" presetSubtype="0" fill="hold" grpId="0" nodeType="withEffect">
                                  <p:stCondLst>
                                    <p:cond delay="0"/>
                                  </p:stCondLst>
                                  <p:childTnLst>
                                    <p:animEffect transition="out" filter="fade">
                                      <p:cBhvr>
                                        <p:cTn id="24" dur="500" tmFilter="0, 0; .2, .5; .8, .5; 1, 0"/>
                                        <p:tgtEl>
                                          <p:spTgt spid="55"/>
                                        </p:tgtEl>
                                      </p:cBhvr>
                                    </p:animEffect>
                                    <p:animScale>
                                      <p:cBhvr>
                                        <p:cTn id="25" dur="250" autoRev="1" fill="hold"/>
                                        <p:tgtEl>
                                          <p:spTgt spid="55"/>
                                        </p:tgtEl>
                                      </p:cBhvr>
                                      <p:by x="105000" y="105000"/>
                                    </p:animScale>
                                  </p:childTnLst>
                                </p:cTn>
                              </p:par>
                              <p:par>
                                <p:cTn id="26" presetID="26" presetClass="emph" presetSubtype="0" fill="hold" nodeType="withEffect">
                                  <p:stCondLst>
                                    <p:cond delay="0"/>
                                  </p:stCondLst>
                                  <p:childTnLst>
                                    <p:animEffect transition="out" filter="fade">
                                      <p:cBhvr>
                                        <p:cTn id="27" dur="500" tmFilter="0, 0; .2, .5; .8, .5; 1, 0"/>
                                        <p:tgtEl>
                                          <p:spTgt spid="61"/>
                                        </p:tgtEl>
                                      </p:cBhvr>
                                    </p:animEffect>
                                    <p:animScale>
                                      <p:cBhvr>
                                        <p:cTn id="28" dur="250" autoRev="1" fill="hold"/>
                                        <p:tgtEl>
                                          <p:spTgt spid="61"/>
                                        </p:tgtEl>
                                      </p:cBhvr>
                                      <p:by x="105000" y="105000"/>
                                    </p:animScale>
                                  </p:childTnLst>
                                </p:cTn>
                              </p:par>
                              <p:par>
                                <p:cTn id="29" presetID="26" presetClass="emph" presetSubtype="0" fill="hold" grpId="0" nodeType="withEffect">
                                  <p:stCondLst>
                                    <p:cond delay="0"/>
                                  </p:stCondLst>
                                  <p:childTnLst>
                                    <p:animEffect transition="out" filter="fade">
                                      <p:cBhvr>
                                        <p:cTn id="30" dur="500" tmFilter="0, 0; .2, .5; .8, .5; 1, 0"/>
                                        <p:tgtEl>
                                          <p:spTgt spid="38"/>
                                        </p:tgtEl>
                                      </p:cBhvr>
                                    </p:animEffect>
                                    <p:animScale>
                                      <p:cBhvr>
                                        <p:cTn id="31" dur="250" autoRev="1" fill="hold"/>
                                        <p:tgtEl>
                                          <p:spTgt spid="38"/>
                                        </p:tgtEl>
                                      </p:cBhvr>
                                      <p:by x="105000" y="105000"/>
                                    </p:animScale>
                                  </p:childTnLst>
                                </p:cTn>
                              </p:par>
                              <p:par>
                                <p:cTn id="32" presetID="26" presetClass="emph" presetSubtype="0" fill="hold" grpId="0" nodeType="withEffect">
                                  <p:stCondLst>
                                    <p:cond delay="0"/>
                                  </p:stCondLst>
                                  <p:childTnLst>
                                    <p:animEffect transition="out" filter="fade">
                                      <p:cBhvr>
                                        <p:cTn id="33" dur="500" tmFilter="0, 0; .2, .5; .8, .5; 1, 0"/>
                                        <p:tgtEl>
                                          <p:spTgt spid="36"/>
                                        </p:tgtEl>
                                      </p:cBhvr>
                                    </p:animEffect>
                                    <p:animScale>
                                      <p:cBhvr>
                                        <p:cTn id="34" dur="250" autoRev="1" fill="hold"/>
                                        <p:tgtEl>
                                          <p:spTgt spid="36"/>
                                        </p:tgtEl>
                                      </p:cBhvr>
                                      <p:by x="105000" y="105000"/>
                                    </p:animScale>
                                  </p:childTnLst>
                                </p:cTn>
                              </p:par>
                            </p:childTnLst>
                          </p:cTn>
                        </p:par>
                        <p:par>
                          <p:cTn id="35" fill="hold">
                            <p:stCondLst>
                              <p:cond delay="2000"/>
                            </p:stCondLst>
                            <p:childTnLst>
                              <p:par>
                                <p:cTn id="36" presetID="26" presetClass="emph" presetSubtype="0" fill="hold" nodeType="afterEffect">
                                  <p:stCondLst>
                                    <p:cond delay="0"/>
                                  </p:stCondLst>
                                  <p:childTnLst>
                                    <p:animEffect transition="out" filter="fade">
                                      <p:cBhvr>
                                        <p:cTn id="37" dur="500" tmFilter="0, 0; .2, .5; .8, .5; 1, 0"/>
                                        <p:tgtEl>
                                          <p:spTgt spid="18"/>
                                        </p:tgtEl>
                                      </p:cBhvr>
                                    </p:animEffect>
                                    <p:animScale>
                                      <p:cBhvr>
                                        <p:cTn id="38" dur="250" autoRev="1" fill="hold"/>
                                        <p:tgtEl>
                                          <p:spTgt spid="18"/>
                                        </p:tgtEl>
                                      </p:cBhvr>
                                      <p:by x="105000" y="105000"/>
                                    </p:animScale>
                                  </p:childTnLst>
                                </p:cTn>
                              </p:par>
                            </p:childTnLst>
                          </p:cTn>
                        </p:par>
                        <p:par>
                          <p:cTn id="39" fill="hold">
                            <p:stCondLst>
                              <p:cond delay="2500"/>
                            </p:stCondLst>
                            <p:childTnLst>
                              <p:par>
                                <p:cTn id="40" presetID="26" presetClass="emph" presetSubtype="0" fill="hold" nodeType="afterEffect">
                                  <p:stCondLst>
                                    <p:cond delay="0"/>
                                  </p:stCondLst>
                                  <p:childTnLst>
                                    <p:animEffect transition="out" filter="fade">
                                      <p:cBhvr>
                                        <p:cTn id="41" dur="500" tmFilter="0, 0; .2, .5; .8, .5; 1, 0"/>
                                        <p:tgtEl>
                                          <p:spTgt spid="2"/>
                                        </p:tgtEl>
                                      </p:cBhvr>
                                    </p:animEffect>
                                    <p:animScale>
                                      <p:cBhvr>
                                        <p:cTn id="42" dur="250" autoRev="1" fill="hold"/>
                                        <p:tgtEl>
                                          <p:spTgt spid="2"/>
                                        </p:tgtEl>
                                      </p:cBhvr>
                                      <p:by x="105000" y="105000"/>
                                    </p:animScale>
                                  </p:childTnLst>
                                </p:cTn>
                              </p:par>
                            </p:childTnLst>
                          </p:cTn>
                        </p:par>
                        <p:par>
                          <p:cTn id="43" fill="hold">
                            <p:stCondLst>
                              <p:cond delay="3000"/>
                            </p:stCondLst>
                            <p:childTnLst>
                              <p:par>
                                <p:cTn id="44" presetID="26" presetClass="emph" presetSubtype="0" fill="hold" nodeType="afterEffect">
                                  <p:stCondLst>
                                    <p:cond delay="0"/>
                                  </p:stCondLst>
                                  <p:childTnLst>
                                    <p:animEffect transition="out" filter="fade">
                                      <p:cBhvr>
                                        <p:cTn id="45" dur="500" tmFilter="0, 0; .2, .5; .8, .5; 1, 0"/>
                                        <p:tgtEl>
                                          <p:spTgt spid="11"/>
                                        </p:tgtEl>
                                      </p:cBhvr>
                                    </p:animEffect>
                                    <p:animScale>
                                      <p:cBhvr>
                                        <p:cTn id="46" dur="250" autoRev="1" fill="hold"/>
                                        <p:tgtEl>
                                          <p:spTgt spid="11"/>
                                        </p:tgtEl>
                                      </p:cBhvr>
                                      <p:by x="105000" y="105000"/>
                                    </p:animScale>
                                  </p:childTnLst>
                                </p:cTn>
                              </p:par>
                            </p:childTnLst>
                          </p:cTn>
                        </p:par>
                        <p:par>
                          <p:cTn id="47" fill="hold">
                            <p:stCondLst>
                              <p:cond delay="3500"/>
                            </p:stCondLst>
                            <p:childTnLst>
                              <p:par>
                                <p:cTn id="48" presetID="26" presetClass="emph" presetSubtype="0" fill="hold" nodeType="afterEffect">
                                  <p:stCondLst>
                                    <p:cond delay="0"/>
                                  </p:stCondLst>
                                  <p:childTnLst>
                                    <p:animEffect transition="out" filter="fade">
                                      <p:cBhvr>
                                        <p:cTn id="49" dur="500" tmFilter="0, 0; .2, .5; .8, .5; 1, 0"/>
                                        <p:tgtEl>
                                          <p:spTgt spid="23"/>
                                        </p:tgtEl>
                                      </p:cBhvr>
                                    </p:animEffect>
                                    <p:animScale>
                                      <p:cBhvr>
                                        <p:cTn id="50" dur="250" autoRev="1" fill="hold"/>
                                        <p:tgtEl>
                                          <p:spTgt spid="23"/>
                                        </p:tgtEl>
                                      </p:cBhvr>
                                      <p:by x="105000" y="105000"/>
                                    </p:animScale>
                                  </p:childTnLst>
                                </p:cTn>
                              </p:par>
                            </p:childTnLst>
                          </p:cTn>
                        </p:par>
                        <p:par>
                          <p:cTn id="51" fill="hold">
                            <p:stCondLst>
                              <p:cond delay="4000"/>
                            </p:stCondLst>
                            <p:childTnLst>
                              <p:par>
                                <p:cTn id="52" presetID="26" presetClass="emph" presetSubtype="0" fill="hold" grpId="1" nodeType="afterEffect">
                                  <p:stCondLst>
                                    <p:cond delay="0"/>
                                  </p:stCondLst>
                                  <p:childTnLst>
                                    <p:animEffect transition="out" filter="fade">
                                      <p:cBhvr>
                                        <p:cTn id="53" dur="500" tmFilter="0, 0; .2, .5; .8, .5; 1, 0"/>
                                        <p:tgtEl>
                                          <p:spTgt spid="37"/>
                                        </p:tgtEl>
                                      </p:cBhvr>
                                    </p:animEffect>
                                    <p:animScale>
                                      <p:cBhvr>
                                        <p:cTn id="54" dur="250" autoRev="1" fill="hold"/>
                                        <p:tgtEl>
                                          <p:spTgt spid="37"/>
                                        </p:tgtEl>
                                      </p:cBhvr>
                                      <p:by x="105000" y="105000"/>
                                    </p:animScale>
                                  </p:childTnLst>
                                </p:cTn>
                              </p:par>
                              <p:par>
                                <p:cTn id="55" presetID="26" presetClass="emph" presetSubtype="0" fill="hold" nodeType="withEffect">
                                  <p:stCondLst>
                                    <p:cond delay="0"/>
                                  </p:stCondLst>
                                  <p:childTnLst>
                                    <p:animEffect transition="out" filter="fade">
                                      <p:cBhvr>
                                        <p:cTn id="56" dur="500" tmFilter="0, 0; .2, .5; .8, .5; 1, 0"/>
                                        <p:tgtEl>
                                          <p:spTgt spid="60"/>
                                        </p:tgtEl>
                                      </p:cBhvr>
                                    </p:animEffect>
                                    <p:animScale>
                                      <p:cBhvr>
                                        <p:cTn id="57" dur="250" autoRev="1" fill="hold"/>
                                        <p:tgtEl>
                                          <p:spTgt spid="60"/>
                                        </p:tgtEl>
                                      </p:cBhvr>
                                      <p:by x="105000" y="105000"/>
                                    </p:animScale>
                                  </p:childTnLst>
                                </p:cTn>
                              </p:par>
                              <p:par>
                                <p:cTn id="58" presetID="26" presetClass="emph" presetSubtype="0" fill="hold" grpId="1" nodeType="withEffect">
                                  <p:stCondLst>
                                    <p:cond delay="0"/>
                                  </p:stCondLst>
                                  <p:childTnLst>
                                    <p:animEffect transition="out" filter="fade">
                                      <p:cBhvr>
                                        <p:cTn id="59" dur="500" tmFilter="0, 0; .2, .5; .8, .5; 1, 0"/>
                                        <p:tgtEl>
                                          <p:spTgt spid="55"/>
                                        </p:tgtEl>
                                      </p:cBhvr>
                                    </p:animEffect>
                                    <p:animScale>
                                      <p:cBhvr>
                                        <p:cTn id="60" dur="250" autoRev="1" fill="hold"/>
                                        <p:tgtEl>
                                          <p:spTgt spid="55"/>
                                        </p:tgtEl>
                                      </p:cBhvr>
                                      <p:by x="105000" y="105000"/>
                                    </p:animScale>
                                  </p:childTnLst>
                                </p:cTn>
                              </p:par>
                              <p:par>
                                <p:cTn id="61" presetID="26" presetClass="emph" presetSubtype="0" fill="hold" nodeType="withEffect">
                                  <p:stCondLst>
                                    <p:cond delay="0"/>
                                  </p:stCondLst>
                                  <p:childTnLst>
                                    <p:animEffect transition="out" filter="fade">
                                      <p:cBhvr>
                                        <p:cTn id="62" dur="500" tmFilter="0, 0; .2, .5; .8, .5; 1, 0"/>
                                        <p:tgtEl>
                                          <p:spTgt spid="61"/>
                                        </p:tgtEl>
                                      </p:cBhvr>
                                    </p:animEffect>
                                    <p:animScale>
                                      <p:cBhvr>
                                        <p:cTn id="63" dur="250" autoRev="1" fill="hold"/>
                                        <p:tgtEl>
                                          <p:spTgt spid="61"/>
                                        </p:tgtEl>
                                      </p:cBhvr>
                                      <p:by x="105000" y="105000"/>
                                    </p:animScale>
                                  </p:childTnLst>
                                </p:cTn>
                              </p:par>
                              <p:par>
                                <p:cTn id="64" presetID="26" presetClass="emph" presetSubtype="0" fill="hold" grpId="1" nodeType="withEffect">
                                  <p:stCondLst>
                                    <p:cond delay="0"/>
                                  </p:stCondLst>
                                  <p:childTnLst>
                                    <p:animEffect transition="out" filter="fade">
                                      <p:cBhvr>
                                        <p:cTn id="65" dur="500" tmFilter="0, 0; .2, .5; .8, .5; 1, 0"/>
                                        <p:tgtEl>
                                          <p:spTgt spid="38"/>
                                        </p:tgtEl>
                                      </p:cBhvr>
                                    </p:animEffect>
                                    <p:animScale>
                                      <p:cBhvr>
                                        <p:cTn id="66" dur="250" autoRev="1" fill="hold"/>
                                        <p:tgtEl>
                                          <p:spTgt spid="38"/>
                                        </p:tgtEl>
                                      </p:cBhvr>
                                      <p:by x="105000" y="105000"/>
                                    </p:animScale>
                                  </p:childTnLst>
                                </p:cTn>
                              </p:par>
                              <p:par>
                                <p:cTn id="67" presetID="26" presetClass="emph" presetSubtype="0" fill="hold" grpId="1" nodeType="withEffect">
                                  <p:stCondLst>
                                    <p:cond delay="0"/>
                                  </p:stCondLst>
                                  <p:childTnLst>
                                    <p:animEffect transition="out" filter="fade">
                                      <p:cBhvr>
                                        <p:cTn id="68" dur="500" tmFilter="0, 0; .2, .5; .8, .5; 1, 0"/>
                                        <p:tgtEl>
                                          <p:spTgt spid="36"/>
                                        </p:tgtEl>
                                      </p:cBhvr>
                                    </p:animEffect>
                                    <p:animScale>
                                      <p:cBhvr>
                                        <p:cTn id="69" dur="250" autoRev="1" fill="hold"/>
                                        <p:tgtEl>
                                          <p:spTgt spid="36"/>
                                        </p:tgtEl>
                                      </p:cBhvr>
                                      <p:by x="105000" y="105000"/>
                                    </p:animScale>
                                  </p:childTnLst>
                                </p:cTn>
                              </p:par>
                            </p:childTnLst>
                          </p:cTn>
                        </p:par>
                        <p:par>
                          <p:cTn id="70" fill="hold">
                            <p:stCondLst>
                              <p:cond delay="4500"/>
                            </p:stCondLst>
                            <p:childTnLst>
                              <p:par>
                                <p:cTn id="71" presetID="26" presetClass="emph" presetSubtype="0" fill="hold" nodeType="afterEffect">
                                  <p:stCondLst>
                                    <p:cond delay="0"/>
                                  </p:stCondLst>
                                  <p:childTnLst>
                                    <p:animEffect transition="out" filter="fade">
                                      <p:cBhvr>
                                        <p:cTn id="72" dur="500" tmFilter="0, 0; .2, .5; .8, .5; 1, 0"/>
                                        <p:tgtEl>
                                          <p:spTgt spid="18"/>
                                        </p:tgtEl>
                                      </p:cBhvr>
                                    </p:animEffect>
                                    <p:animScale>
                                      <p:cBhvr>
                                        <p:cTn id="73" dur="250" autoRev="1" fill="hold"/>
                                        <p:tgtEl>
                                          <p:spTgt spid="18"/>
                                        </p:tgtEl>
                                      </p:cBhvr>
                                      <p:by x="105000" y="105000"/>
                                    </p:animScale>
                                  </p:childTnLst>
                                </p:cTn>
                              </p:par>
                            </p:childTnLst>
                          </p:cTn>
                        </p:par>
                        <p:par>
                          <p:cTn id="74" fill="hold">
                            <p:stCondLst>
                              <p:cond delay="5000"/>
                            </p:stCondLst>
                            <p:childTnLst>
                              <p:par>
                                <p:cTn id="75" presetID="26" presetClass="emph" presetSubtype="0" fill="hold" nodeType="afterEffect">
                                  <p:stCondLst>
                                    <p:cond delay="0"/>
                                  </p:stCondLst>
                                  <p:childTnLst>
                                    <p:animEffect transition="out" filter="fade">
                                      <p:cBhvr>
                                        <p:cTn id="76" dur="500" tmFilter="0, 0; .2, .5; .8, .5; 1, 0"/>
                                        <p:tgtEl>
                                          <p:spTgt spid="2"/>
                                        </p:tgtEl>
                                      </p:cBhvr>
                                    </p:animEffect>
                                    <p:animScale>
                                      <p:cBhvr>
                                        <p:cTn id="77" dur="250" autoRev="1" fill="hold"/>
                                        <p:tgtEl>
                                          <p:spTgt spid="2"/>
                                        </p:tgtEl>
                                      </p:cBhvr>
                                      <p:by x="105000" y="105000"/>
                                    </p:animScale>
                                  </p:childTnLst>
                                </p:cTn>
                              </p:par>
                            </p:childTnLst>
                          </p:cTn>
                        </p:par>
                        <p:par>
                          <p:cTn id="78" fill="hold">
                            <p:stCondLst>
                              <p:cond delay="5500"/>
                            </p:stCondLst>
                            <p:childTnLst>
                              <p:par>
                                <p:cTn id="79" presetID="26" presetClass="emph" presetSubtype="0" fill="hold" nodeType="afterEffect">
                                  <p:stCondLst>
                                    <p:cond delay="0"/>
                                  </p:stCondLst>
                                  <p:childTnLst>
                                    <p:animEffect transition="out" filter="fade">
                                      <p:cBhvr>
                                        <p:cTn id="80" dur="500" tmFilter="0, 0; .2, .5; .8, .5; 1, 0"/>
                                        <p:tgtEl>
                                          <p:spTgt spid="11"/>
                                        </p:tgtEl>
                                      </p:cBhvr>
                                    </p:animEffect>
                                    <p:animScale>
                                      <p:cBhvr>
                                        <p:cTn id="81" dur="250" autoRev="1" fill="hold"/>
                                        <p:tgtEl>
                                          <p:spTgt spid="11"/>
                                        </p:tgtEl>
                                      </p:cBhvr>
                                      <p:by x="105000" y="105000"/>
                                    </p:animScale>
                                  </p:childTnLst>
                                </p:cTn>
                              </p:par>
                            </p:childTnLst>
                          </p:cTn>
                        </p:par>
                        <p:par>
                          <p:cTn id="82" fill="hold">
                            <p:stCondLst>
                              <p:cond delay="6000"/>
                            </p:stCondLst>
                            <p:childTnLst>
                              <p:par>
                                <p:cTn id="83" presetID="26" presetClass="emph" presetSubtype="0" fill="hold" nodeType="afterEffect">
                                  <p:stCondLst>
                                    <p:cond delay="0"/>
                                  </p:stCondLst>
                                  <p:childTnLst>
                                    <p:animEffect transition="out" filter="fade">
                                      <p:cBhvr>
                                        <p:cTn id="84" dur="500" tmFilter="0, 0; .2, .5; .8, .5; 1, 0"/>
                                        <p:tgtEl>
                                          <p:spTgt spid="23"/>
                                        </p:tgtEl>
                                      </p:cBhvr>
                                    </p:animEffect>
                                    <p:animScale>
                                      <p:cBhvr>
                                        <p:cTn id="85" dur="250" autoRev="1" fill="hold"/>
                                        <p:tgtEl>
                                          <p:spTgt spid="23"/>
                                        </p:tgtEl>
                                      </p:cBhvr>
                                      <p:by x="105000" y="105000"/>
                                    </p:animScale>
                                  </p:childTnLst>
                                </p:cTn>
                              </p:par>
                            </p:childTnLst>
                          </p:cTn>
                        </p:par>
                        <p:par>
                          <p:cTn id="86" fill="hold">
                            <p:stCondLst>
                              <p:cond delay="6500"/>
                            </p:stCondLst>
                            <p:childTnLst>
                              <p:par>
                                <p:cTn id="87" presetID="26" presetClass="emph" presetSubtype="0" fill="hold" grpId="2" nodeType="afterEffect">
                                  <p:stCondLst>
                                    <p:cond delay="0"/>
                                  </p:stCondLst>
                                  <p:childTnLst>
                                    <p:animEffect transition="out" filter="fade">
                                      <p:cBhvr>
                                        <p:cTn id="88" dur="500" tmFilter="0, 0; .2, .5; .8, .5; 1, 0"/>
                                        <p:tgtEl>
                                          <p:spTgt spid="37"/>
                                        </p:tgtEl>
                                      </p:cBhvr>
                                    </p:animEffect>
                                    <p:animScale>
                                      <p:cBhvr>
                                        <p:cTn id="89" dur="250" autoRev="1" fill="hold"/>
                                        <p:tgtEl>
                                          <p:spTgt spid="37"/>
                                        </p:tgtEl>
                                      </p:cBhvr>
                                      <p:by x="105000" y="105000"/>
                                    </p:animScale>
                                  </p:childTnLst>
                                </p:cTn>
                              </p:par>
                              <p:par>
                                <p:cTn id="90" presetID="26" presetClass="emph" presetSubtype="0" fill="hold" nodeType="withEffect">
                                  <p:stCondLst>
                                    <p:cond delay="0"/>
                                  </p:stCondLst>
                                  <p:childTnLst>
                                    <p:animEffect transition="out" filter="fade">
                                      <p:cBhvr>
                                        <p:cTn id="91" dur="500" tmFilter="0, 0; .2, .5; .8, .5; 1, 0"/>
                                        <p:tgtEl>
                                          <p:spTgt spid="60"/>
                                        </p:tgtEl>
                                      </p:cBhvr>
                                    </p:animEffect>
                                    <p:animScale>
                                      <p:cBhvr>
                                        <p:cTn id="92" dur="250" autoRev="1" fill="hold"/>
                                        <p:tgtEl>
                                          <p:spTgt spid="60"/>
                                        </p:tgtEl>
                                      </p:cBhvr>
                                      <p:by x="105000" y="105000"/>
                                    </p:animScale>
                                  </p:childTnLst>
                                </p:cTn>
                              </p:par>
                              <p:par>
                                <p:cTn id="93" presetID="26" presetClass="emph" presetSubtype="0" fill="hold" grpId="2" nodeType="withEffect">
                                  <p:stCondLst>
                                    <p:cond delay="0"/>
                                  </p:stCondLst>
                                  <p:childTnLst>
                                    <p:animEffect transition="out" filter="fade">
                                      <p:cBhvr>
                                        <p:cTn id="94" dur="500" tmFilter="0, 0; .2, .5; .8, .5; 1, 0"/>
                                        <p:tgtEl>
                                          <p:spTgt spid="55"/>
                                        </p:tgtEl>
                                      </p:cBhvr>
                                    </p:animEffect>
                                    <p:animScale>
                                      <p:cBhvr>
                                        <p:cTn id="95" dur="250" autoRev="1" fill="hold"/>
                                        <p:tgtEl>
                                          <p:spTgt spid="55"/>
                                        </p:tgtEl>
                                      </p:cBhvr>
                                      <p:by x="105000" y="105000"/>
                                    </p:animScale>
                                  </p:childTnLst>
                                </p:cTn>
                              </p:par>
                              <p:par>
                                <p:cTn id="96" presetID="26" presetClass="emph" presetSubtype="0" fill="hold" nodeType="withEffect">
                                  <p:stCondLst>
                                    <p:cond delay="0"/>
                                  </p:stCondLst>
                                  <p:childTnLst>
                                    <p:animEffect transition="out" filter="fade">
                                      <p:cBhvr>
                                        <p:cTn id="97" dur="500" tmFilter="0, 0; .2, .5; .8, .5; 1, 0"/>
                                        <p:tgtEl>
                                          <p:spTgt spid="61"/>
                                        </p:tgtEl>
                                      </p:cBhvr>
                                    </p:animEffect>
                                    <p:animScale>
                                      <p:cBhvr>
                                        <p:cTn id="98" dur="250" autoRev="1" fill="hold"/>
                                        <p:tgtEl>
                                          <p:spTgt spid="61"/>
                                        </p:tgtEl>
                                      </p:cBhvr>
                                      <p:by x="105000" y="105000"/>
                                    </p:animScale>
                                  </p:childTnLst>
                                </p:cTn>
                              </p:par>
                              <p:par>
                                <p:cTn id="99" presetID="26" presetClass="emph" presetSubtype="0" fill="hold" grpId="2" nodeType="withEffect">
                                  <p:stCondLst>
                                    <p:cond delay="0"/>
                                  </p:stCondLst>
                                  <p:childTnLst>
                                    <p:animEffect transition="out" filter="fade">
                                      <p:cBhvr>
                                        <p:cTn id="100" dur="500" tmFilter="0, 0; .2, .5; .8, .5; 1, 0"/>
                                        <p:tgtEl>
                                          <p:spTgt spid="38"/>
                                        </p:tgtEl>
                                      </p:cBhvr>
                                    </p:animEffect>
                                    <p:animScale>
                                      <p:cBhvr>
                                        <p:cTn id="101" dur="250" autoRev="1" fill="hold"/>
                                        <p:tgtEl>
                                          <p:spTgt spid="38"/>
                                        </p:tgtEl>
                                      </p:cBhvr>
                                      <p:by x="105000" y="105000"/>
                                    </p:animScale>
                                  </p:childTnLst>
                                </p:cTn>
                              </p:par>
                              <p:par>
                                <p:cTn id="102" presetID="26" presetClass="emph" presetSubtype="0" fill="hold" grpId="2" nodeType="withEffect">
                                  <p:stCondLst>
                                    <p:cond delay="0"/>
                                  </p:stCondLst>
                                  <p:childTnLst>
                                    <p:animEffect transition="out" filter="fade">
                                      <p:cBhvr>
                                        <p:cTn id="103" dur="500" tmFilter="0, 0; .2, .5; .8, .5; 1, 0"/>
                                        <p:tgtEl>
                                          <p:spTgt spid="36"/>
                                        </p:tgtEl>
                                      </p:cBhvr>
                                    </p:animEffect>
                                    <p:animScale>
                                      <p:cBhvr>
                                        <p:cTn id="104" dur="250" autoRev="1" fill="hold"/>
                                        <p:tgtEl>
                                          <p:spTgt spid="36"/>
                                        </p:tgtEl>
                                      </p:cBhvr>
                                      <p:by x="105000" y="105000"/>
                                    </p:animScale>
                                  </p:childTnLst>
                                </p:cTn>
                              </p:par>
                            </p:childTnLst>
                          </p:cTn>
                        </p:par>
                      </p:childTnLst>
                    </p:cTn>
                  </p:par>
                  <p:par>
                    <p:cTn id="105" fill="hold">
                      <p:stCondLst>
                        <p:cond delay="indefinite"/>
                      </p:stCondLst>
                      <p:childTnLst>
                        <p:par>
                          <p:cTn id="106" fill="hold">
                            <p:stCondLst>
                              <p:cond delay="0"/>
                            </p:stCondLst>
                            <p:childTnLst>
                              <p:par>
                                <p:cTn id="107" presetID="14" presetClass="entr" presetSubtype="10" fill="hold" grpId="0" nodeType="click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randombar(horizontal)">
                                      <p:cBhvr>
                                        <p:cTn id="109" dur="500"/>
                                        <p:tgtEl>
                                          <p:spTgt spid="45"/>
                                        </p:tgtEl>
                                      </p:cBhvr>
                                    </p:animEffect>
                                  </p:childTnLst>
                                </p:cTn>
                              </p:par>
                              <p:par>
                                <p:cTn id="110" presetID="14" presetClass="entr" presetSubtype="10" fill="hold" grpId="0" nodeType="withEffect">
                                  <p:stCondLst>
                                    <p:cond delay="0"/>
                                  </p:stCondLst>
                                  <p:childTnLst>
                                    <p:set>
                                      <p:cBhvr>
                                        <p:cTn id="111" dur="1" fill="hold">
                                          <p:stCondLst>
                                            <p:cond delay="0"/>
                                          </p:stCondLst>
                                        </p:cTn>
                                        <p:tgtEl>
                                          <p:spTgt spid="27"/>
                                        </p:tgtEl>
                                        <p:attrNameLst>
                                          <p:attrName>style.visibility</p:attrName>
                                        </p:attrNameLst>
                                      </p:cBhvr>
                                      <p:to>
                                        <p:strVal val="visible"/>
                                      </p:to>
                                    </p:set>
                                    <p:animEffect transition="in" filter="randombar(horizontal)">
                                      <p:cBhvr>
                                        <p:cTn id="112" dur="500"/>
                                        <p:tgtEl>
                                          <p:spTgt spid="27"/>
                                        </p:tgtEl>
                                      </p:cBhvr>
                                    </p:animEffect>
                                  </p:childTnLst>
                                </p:cTn>
                              </p:par>
                              <p:par>
                                <p:cTn id="113" presetID="14" presetClass="entr" presetSubtype="10" fill="hold" grpId="0" nodeType="withEffect">
                                  <p:stCondLst>
                                    <p:cond delay="0"/>
                                  </p:stCondLst>
                                  <p:childTnLst>
                                    <p:set>
                                      <p:cBhvr>
                                        <p:cTn id="114" dur="1" fill="hold">
                                          <p:stCondLst>
                                            <p:cond delay="0"/>
                                          </p:stCondLst>
                                        </p:cTn>
                                        <p:tgtEl>
                                          <p:spTgt spid="46"/>
                                        </p:tgtEl>
                                        <p:attrNameLst>
                                          <p:attrName>style.visibility</p:attrName>
                                        </p:attrNameLst>
                                      </p:cBhvr>
                                      <p:to>
                                        <p:strVal val="visible"/>
                                      </p:to>
                                    </p:set>
                                    <p:animEffect transition="in" filter="randombar(horizontal)">
                                      <p:cBhvr>
                                        <p:cTn id="115"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6" grpId="1" animBg="1"/>
      <p:bldP spid="36" grpId="2" animBg="1"/>
      <p:bldP spid="37" grpId="0" animBg="1"/>
      <p:bldP spid="37" grpId="1" animBg="1"/>
      <p:bldP spid="37" grpId="2" animBg="1"/>
      <p:bldP spid="38" grpId="0" animBg="1"/>
      <p:bldP spid="38" grpId="1" animBg="1"/>
      <p:bldP spid="38" grpId="2" animBg="1"/>
      <p:bldP spid="55" grpId="0" animBg="1"/>
      <p:bldP spid="55" grpId="1" animBg="1"/>
      <p:bldP spid="55" grpId="2" animBg="1"/>
      <p:bldP spid="27" grpId="0"/>
      <p:bldP spid="45" grpId="0" animBg="1"/>
      <p:bldP spid="4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グループ化 7">
            <a:extLst>
              <a:ext uri="{FF2B5EF4-FFF2-40B4-BE49-F238E27FC236}">
                <a16:creationId xmlns:a16="http://schemas.microsoft.com/office/drawing/2014/main" id="{A8E7A89F-BFC5-4799-D34C-B6C67A70A7B7}"/>
              </a:ext>
            </a:extLst>
          </p:cNvPr>
          <p:cNvGrpSpPr/>
          <p:nvPr/>
        </p:nvGrpSpPr>
        <p:grpSpPr>
          <a:xfrm>
            <a:off x="324319" y="3135818"/>
            <a:ext cx="2035319" cy="2313564"/>
            <a:chOff x="4662609" y="3006573"/>
            <a:chExt cx="2432540" cy="2597965"/>
          </a:xfrm>
        </p:grpSpPr>
        <p:pic>
          <p:nvPicPr>
            <p:cNvPr id="6" name="図 5" descr="抽象, 挿絵 が含まれている画像&#10;&#10;自動的に生成された説明">
              <a:extLst>
                <a:ext uri="{FF2B5EF4-FFF2-40B4-BE49-F238E27FC236}">
                  <a16:creationId xmlns:a16="http://schemas.microsoft.com/office/drawing/2014/main" id="{E5BB8C1A-4F36-635B-4D9F-6823063F0BBF}"/>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4870450" y="3006573"/>
              <a:ext cx="2016858" cy="2237239"/>
            </a:xfrm>
            <a:prstGeom prst="rect">
              <a:avLst/>
            </a:prstGeom>
          </p:spPr>
        </p:pic>
        <p:sp>
          <p:nvSpPr>
            <p:cNvPr id="7" name="四角形: 上の 2 つの角を丸める 6">
              <a:extLst>
                <a:ext uri="{FF2B5EF4-FFF2-40B4-BE49-F238E27FC236}">
                  <a16:creationId xmlns:a16="http://schemas.microsoft.com/office/drawing/2014/main" id="{45E01DBC-D254-8BCD-630C-A450D8AD36BF}"/>
                </a:ext>
              </a:extLst>
            </p:cNvPr>
            <p:cNvSpPr/>
            <p:nvPr/>
          </p:nvSpPr>
          <p:spPr>
            <a:xfrm>
              <a:off x="4662609" y="4761787"/>
              <a:ext cx="2432540" cy="842751"/>
            </a:xfrm>
            <a:prstGeom prst="round2SameRect">
              <a:avLst/>
            </a:prstGeom>
            <a:solidFill>
              <a:srgbClr val="FF6699">
                <a:alpha val="94902"/>
              </a:srgb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grpSp>
      <p:sp>
        <p:nvSpPr>
          <p:cNvPr id="4" name="フレーム 3">
            <a:extLst>
              <a:ext uri="{FF2B5EF4-FFF2-40B4-BE49-F238E27FC236}">
                <a16:creationId xmlns:a16="http://schemas.microsoft.com/office/drawing/2014/main" id="{37059DA0-3B30-4677-4068-2DC6E461A88B}"/>
              </a:ext>
            </a:extLst>
          </p:cNvPr>
          <p:cNvSpPr/>
          <p:nvPr/>
        </p:nvSpPr>
        <p:spPr>
          <a:xfrm>
            <a:off x="0" y="1"/>
            <a:ext cx="12192000" cy="6858000"/>
          </a:xfrm>
          <a:prstGeom prst="frame">
            <a:avLst>
              <a:gd name="adj1" fmla="val 4278"/>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23" rtl="0" eaLnBrk="1" fontAlgn="auto" latinLnBrk="0" hangingPunct="1">
              <a:lnSpc>
                <a:spcPct val="100000"/>
              </a:lnSpc>
              <a:spcBef>
                <a:spcPts val="0"/>
              </a:spcBef>
              <a:spcAft>
                <a:spcPts val="0"/>
              </a:spcAft>
              <a:buClrTx/>
              <a:buSzTx/>
              <a:buFontTx/>
              <a:buNone/>
              <a:tabLst/>
              <a:defRPr/>
            </a:pPr>
            <a:endParaRPr kumimoji="1" lang="ja-JP" altLang="en-US" sz="1801"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pic>
        <p:nvPicPr>
          <p:cNvPr id="12" name="図 11">
            <a:extLst>
              <a:ext uri="{FF2B5EF4-FFF2-40B4-BE49-F238E27FC236}">
                <a16:creationId xmlns:a16="http://schemas.microsoft.com/office/drawing/2014/main" id="{C91A6B8D-4595-AE2E-AC21-4F057A6B28AB}"/>
              </a:ext>
            </a:extLst>
          </p:cNvPr>
          <p:cNvPicPr>
            <a:picLocks noChangeAspect="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flipH="1">
            <a:off x="5858070" y="3603767"/>
            <a:ext cx="1212619" cy="961001"/>
          </a:xfrm>
          <a:prstGeom prst="rect">
            <a:avLst/>
          </a:prstGeom>
        </p:spPr>
      </p:pic>
      <p:pic>
        <p:nvPicPr>
          <p:cNvPr id="13" name="図 12">
            <a:extLst>
              <a:ext uri="{FF2B5EF4-FFF2-40B4-BE49-F238E27FC236}">
                <a16:creationId xmlns:a16="http://schemas.microsoft.com/office/drawing/2014/main" id="{CC230D88-8462-26BA-8968-D727017EEF9E}"/>
              </a:ext>
            </a:extLst>
          </p:cNvPr>
          <p:cNvPicPr>
            <a:picLocks noChangeAspect="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flipH="1">
            <a:off x="6361932" y="4280570"/>
            <a:ext cx="1212618" cy="961000"/>
          </a:xfrm>
          <a:prstGeom prst="rect">
            <a:avLst/>
          </a:prstGeom>
        </p:spPr>
      </p:pic>
      <p:sp>
        <p:nvSpPr>
          <p:cNvPr id="14" name="テキスト ボックス 13">
            <a:extLst>
              <a:ext uri="{FF2B5EF4-FFF2-40B4-BE49-F238E27FC236}">
                <a16:creationId xmlns:a16="http://schemas.microsoft.com/office/drawing/2014/main" id="{4B2804E9-4686-C5D8-5688-981A9A60FA0D}"/>
              </a:ext>
            </a:extLst>
          </p:cNvPr>
          <p:cNvSpPr txBox="1"/>
          <p:nvPr/>
        </p:nvSpPr>
        <p:spPr>
          <a:xfrm>
            <a:off x="5256066" y="2874208"/>
            <a:ext cx="3081815" cy="523220"/>
          </a:xfrm>
          <a:prstGeom prst="rect">
            <a:avLst/>
          </a:prstGeom>
          <a:noFill/>
          <a:ln w="38100">
            <a:solidFill>
              <a:schemeClr val="accent2">
                <a:lumMod val="75000"/>
              </a:schemeClr>
            </a:solidFill>
          </a:ln>
        </p:spPr>
        <p:txBody>
          <a:bodyPr wrap="square" rtlCol="0">
            <a:spAutoFit/>
          </a:bodyPr>
          <a:lstStyle/>
          <a:p>
            <a:pPr marL="0" marR="0" lvl="0" indent="0" algn="ctr" defTabSz="457200" rtl="0" eaLnBrk="1" fontAlgn="auto" latinLnBrk="0" hangingPunct="1">
              <a:spcBef>
                <a:spcPts val="0"/>
              </a:spcBef>
              <a:spcAft>
                <a:spcPts val="0"/>
              </a:spcAft>
              <a:buClrTx/>
              <a:buSzTx/>
              <a:buFontTx/>
              <a:buNone/>
              <a:tabLst/>
              <a:defRPr/>
            </a:pPr>
            <a:r>
              <a:rPr kumimoji="1" lang="ja-JP" altLang="en-US" sz="2800" b="1" i="0" u="none" strike="noStrike" kern="100" cap="none" spc="0" normalizeH="0" baseline="0" noProof="0" dirty="0">
                <a:ln>
                  <a:noFill/>
                </a:ln>
                <a:solidFill>
                  <a:prstClr val="black"/>
                </a:solidFill>
                <a:effectLst>
                  <a:outerShdw blurRad="38100" dist="38100" dir="2700000" algn="tl">
                    <a:srgbClr val="000000">
                      <a:alpha val="43137"/>
                    </a:srgbClr>
                  </a:outerShdw>
                </a:effectLst>
                <a:uLnTx/>
                <a:uFillTx/>
                <a:latin typeface="游ゴシック" panose="020B0400000000000000" pitchFamily="50" charset="-128"/>
                <a:ea typeface="游ゴシック" panose="020B0400000000000000" pitchFamily="50" charset="-128"/>
                <a:cs typeface="Times New Roman" panose="02020603050405020304" pitchFamily="18" charset="0"/>
              </a:rPr>
              <a:t>ミュータンスきん</a:t>
            </a:r>
            <a:endParaRPr kumimoji="1" lang="en-US" altLang="ja-JP" sz="2800" b="1" i="0" u="none" strike="noStrike" kern="100" cap="none" spc="0" normalizeH="0" baseline="0" noProof="0" dirty="0">
              <a:ln>
                <a:noFill/>
              </a:ln>
              <a:solidFill>
                <a:prstClr val="black"/>
              </a:solidFill>
              <a:effectLst>
                <a:outerShdw blurRad="38100" dist="38100" dir="2700000" algn="tl">
                  <a:srgbClr val="000000">
                    <a:alpha val="43137"/>
                  </a:srgbClr>
                </a:outerShdw>
              </a:effectLst>
              <a:uLnTx/>
              <a:uFillTx/>
              <a:latin typeface="游ゴシック" panose="020B0400000000000000" pitchFamily="50" charset="-128"/>
              <a:ea typeface="游ゴシック" panose="020B0400000000000000" pitchFamily="50" charset="-128"/>
              <a:cs typeface="Times New Roman" panose="02020603050405020304" pitchFamily="18" charset="0"/>
            </a:endParaRPr>
          </a:p>
        </p:txBody>
      </p:sp>
      <p:grpSp>
        <p:nvGrpSpPr>
          <p:cNvPr id="18" name="グループ化 17">
            <a:extLst>
              <a:ext uri="{FF2B5EF4-FFF2-40B4-BE49-F238E27FC236}">
                <a16:creationId xmlns:a16="http://schemas.microsoft.com/office/drawing/2014/main" id="{44B35EAE-628B-B3A9-D86B-19F21C4F481C}"/>
              </a:ext>
            </a:extLst>
          </p:cNvPr>
          <p:cNvGrpSpPr/>
          <p:nvPr/>
        </p:nvGrpSpPr>
        <p:grpSpPr>
          <a:xfrm>
            <a:off x="3268438" y="3689462"/>
            <a:ext cx="1440376" cy="1547473"/>
            <a:chOff x="6778852" y="3567545"/>
            <a:chExt cx="2148518" cy="2308267"/>
          </a:xfrm>
        </p:grpSpPr>
        <p:pic>
          <p:nvPicPr>
            <p:cNvPr id="17" name="図 16" descr="食品, テーブル が含まれている画像&#10;&#10;説明は自動で生成されたものです">
              <a:extLst>
                <a:ext uri="{FF2B5EF4-FFF2-40B4-BE49-F238E27FC236}">
                  <a16:creationId xmlns:a16="http://schemas.microsoft.com/office/drawing/2014/main" id="{D7A5F138-DFE4-CCBD-3F59-BFC9C42614CF}"/>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6901604" y="3567545"/>
              <a:ext cx="1060739" cy="1326078"/>
            </a:xfrm>
            <a:prstGeom prst="rect">
              <a:avLst/>
            </a:prstGeom>
          </p:spPr>
        </p:pic>
        <p:pic>
          <p:nvPicPr>
            <p:cNvPr id="16" name="図 15">
              <a:extLst>
                <a:ext uri="{FF2B5EF4-FFF2-40B4-BE49-F238E27FC236}">
                  <a16:creationId xmlns:a16="http://schemas.microsoft.com/office/drawing/2014/main" id="{D2FE740D-98EE-778D-6A24-73023BA84D82}"/>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7566677" y="4076436"/>
              <a:ext cx="1360693" cy="1149923"/>
            </a:xfrm>
            <a:prstGeom prst="rect">
              <a:avLst/>
            </a:prstGeom>
          </p:spPr>
        </p:pic>
        <p:pic>
          <p:nvPicPr>
            <p:cNvPr id="15" name="図 14">
              <a:extLst>
                <a:ext uri="{FF2B5EF4-FFF2-40B4-BE49-F238E27FC236}">
                  <a16:creationId xmlns:a16="http://schemas.microsoft.com/office/drawing/2014/main" id="{868143AE-EFF3-859C-C74B-1267688BD0F3}"/>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6778852" y="4549734"/>
              <a:ext cx="1415395" cy="1326078"/>
            </a:xfrm>
            <a:prstGeom prst="rect">
              <a:avLst/>
            </a:prstGeom>
          </p:spPr>
        </p:pic>
      </p:grpSp>
      <p:sp>
        <p:nvSpPr>
          <p:cNvPr id="19" name="テキスト ボックス 18">
            <a:extLst>
              <a:ext uri="{FF2B5EF4-FFF2-40B4-BE49-F238E27FC236}">
                <a16:creationId xmlns:a16="http://schemas.microsoft.com/office/drawing/2014/main" id="{96F6E102-E3F4-EBB9-C53C-568B8616ACB3}"/>
              </a:ext>
            </a:extLst>
          </p:cNvPr>
          <p:cNvSpPr txBox="1"/>
          <p:nvPr/>
        </p:nvSpPr>
        <p:spPr>
          <a:xfrm>
            <a:off x="3379988" y="2905514"/>
            <a:ext cx="1335463" cy="526048"/>
          </a:xfrm>
          <a:prstGeom prst="rect">
            <a:avLst/>
          </a:prstGeom>
          <a:noFill/>
          <a:ln w="38100">
            <a:solidFill>
              <a:srgbClr val="FF0000"/>
            </a:solidFill>
          </a:ln>
        </p:spPr>
        <p:txBody>
          <a:bodyPr wrap="square" tIns="72000" bIns="72000" rtlCol="0" anchor="ctr" anchorCtr="1">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00" cap="none" spc="0" normalizeH="0" baseline="0" noProof="0" dirty="0">
                <a:ln>
                  <a:noFill/>
                </a:ln>
                <a:solidFill>
                  <a:prstClr val="black"/>
                </a:solidFill>
                <a:effectLst>
                  <a:outerShdw blurRad="38100" dist="38100" dir="2700000" algn="tl">
                    <a:srgbClr val="000000">
                      <a:alpha val="43137"/>
                    </a:srgbClr>
                  </a:outerShdw>
                </a:effectLst>
                <a:uLnTx/>
                <a:uFillTx/>
                <a:latin typeface="游ゴシック" panose="020B0400000000000000" pitchFamily="50" charset="-128"/>
                <a:ea typeface="游ゴシック" panose="020B0400000000000000" pitchFamily="50" charset="-128"/>
                <a:cs typeface="Times New Roman" panose="02020603050405020304" pitchFamily="18" charset="0"/>
              </a:rPr>
              <a:t>さとう</a:t>
            </a:r>
            <a:endParaRPr kumimoji="1" lang="en-US" altLang="ja-JP" sz="2800" b="1" i="0" u="none" strike="noStrike" kern="100" cap="none" spc="0" normalizeH="0" baseline="0" noProof="0" dirty="0">
              <a:ln>
                <a:noFill/>
              </a:ln>
              <a:solidFill>
                <a:prstClr val="black"/>
              </a:solidFill>
              <a:effectLst>
                <a:outerShdw blurRad="38100" dist="38100" dir="2700000" algn="tl">
                  <a:srgbClr val="000000">
                    <a:alpha val="43137"/>
                  </a:srgbClr>
                </a:outerShdw>
              </a:effectLst>
              <a:uLnTx/>
              <a:uFillTx/>
              <a:latin typeface="游ゴシック" panose="020B0400000000000000" pitchFamily="50" charset="-128"/>
              <a:ea typeface="游ゴシック" panose="020B0400000000000000" pitchFamily="50" charset="-128"/>
              <a:cs typeface="Times New Roman" panose="02020603050405020304" pitchFamily="18" charset="0"/>
            </a:endParaRPr>
          </a:p>
        </p:txBody>
      </p:sp>
      <p:sp>
        <p:nvSpPr>
          <p:cNvPr id="3" name="テキスト ボックス 2">
            <a:extLst>
              <a:ext uri="{FF2B5EF4-FFF2-40B4-BE49-F238E27FC236}">
                <a16:creationId xmlns:a16="http://schemas.microsoft.com/office/drawing/2014/main" id="{BDF3322A-B420-67E7-7656-F256EA23AF65}"/>
              </a:ext>
            </a:extLst>
          </p:cNvPr>
          <p:cNvSpPr txBox="1"/>
          <p:nvPr/>
        </p:nvSpPr>
        <p:spPr>
          <a:xfrm>
            <a:off x="216747" y="153406"/>
            <a:ext cx="11610414" cy="1345433"/>
          </a:xfrm>
          <a:prstGeom prst="rect">
            <a:avLst/>
          </a:prstGeom>
          <a:noFill/>
        </p:spPr>
        <p:txBody>
          <a:bodyPr wrap="square" rtlCol="0">
            <a:spAutoFit/>
          </a:bodyPr>
          <a:lstStyle/>
          <a:p>
            <a:pPr marL="0" marR="0" lvl="0" indent="0" algn="ctr" defTabSz="457200" rtl="0" eaLnBrk="1" fontAlgn="auto" latinLnBrk="0" hangingPunct="1">
              <a:lnSpc>
                <a:spcPct val="150000"/>
              </a:lnSpc>
              <a:spcBef>
                <a:spcPts val="0"/>
              </a:spcBef>
              <a:spcAft>
                <a:spcPts val="0"/>
              </a:spcAft>
              <a:buClrTx/>
              <a:buSzTx/>
              <a:buFontTx/>
              <a:buNone/>
              <a:tabLst/>
              <a:defRPr/>
            </a:pPr>
            <a:r>
              <a:rPr kumimoji="1" lang="ja-JP" altLang="en-US" sz="6000" b="1" i="0" u="none" strike="noStrike" kern="100" cap="none" spc="0" normalizeH="0" baseline="0" noProof="0" dirty="0">
                <a:ln>
                  <a:noFill/>
                </a:ln>
                <a:solidFill>
                  <a:prstClr val="black"/>
                </a:solidFill>
                <a:effectLst>
                  <a:outerShdw blurRad="38100" dist="38100" dir="2700000" algn="tl">
                    <a:srgbClr val="000000">
                      <a:alpha val="43137"/>
                    </a:srgbClr>
                  </a:outerShdw>
                </a:effectLst>
                <a:uLnTx/>
                <a:uFillTx/>
                <a:latin typeface="游ゴシック" panose="020B0400000000000000" pitchFamily="50" charset="-128"/>
                <a:ea typeface="游ゴシック" panose="020B0400000000000000" pitchFamily="50" charset="-128"/>
                <a:cs typeface="Times New Roman" panose="02020603050405020304" pitchFamily="18" charset="0"/>
              </a:rPr>
              <a:t>むしば</a:t>
            </a:r>
            <a:r>
              <a:rPr kumimoji="1" lang="ja-JP" altLang="en-US" sz="5400" b="1" i="0" u="none" strike="noStrike" kern="1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Times New Roman" panose="02020603050405020304" pitchFamily="18" charset="0"/>
              </a:rPr>
              <a:t>にならないようにするには？</a:t>
            </a:r>
            <a:endParaRPr kumimoji="1" lang="en-US" altLang="ja-JP" sz="5400" b="1" i="0" u="none" strike="noStrike" kern="1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Times New Roman" panose="02020603050405020304" pitchFamily="18" charset="0"/>
            </a:endParaRPr>
          </a:p>
        </p:txBody>
      </p:sp>
      <p:sp>
        <p:nvSpPr>
          <p:cNvPr id="28" name="十字形 27">
            <a:extLst>
              <a:ext uri="{FF2B5EF4-FFF2-40B4-BE49-F238E27FC236}">
                <a16:creationId xmlns:a16="http://schemas.microsoft.com/office/drawing/2014/main" id="{ADFA79A2-00A4-8FD7-9B29-A733585631D7}"/>
              </a:ext>
            </a:extLst>
          </p:cNvPr>
          <p:cNvSpPr/>
          <p:nvPr/>
        </p:nvSpPr>
        <p:spPr>
          <a:xfrm rot="5400000">
            <a:off x="2354862" y="4097096"/>
            <a:ext cx="813996" cy="813996"/>
          </a:xfrm>
          <a:prstGeom prst="plus">
            <a:avLst>
              <a:gd name="adj" fmla="val 44145"/>
            </a:avLst>
          </a:prstGeom>
          <a:solidFill>
            <a:schemeClr val="tx1"/>
          </a:solidFill>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29" name="十字形 28">
            <a:extLst>
              <a:ext uri="{FF2B5EF4-FFF2-40B4-BE49-F238E27FC236}">
                <a16:creationId xmlns:a16="http://schemas.microsoft.com/office/drawing/2014/main" id="{A0A6CF14-D5B0-C323-FA48-C810596BC325}"/>
              </a:ext>
            </a:extLst>
          </p:cNvPr>
          <p:cNvSpPr/>
          <p:nvPr/>
        </p:nvSpPr>
        <p:spPr>
          <a:xfrm rot="5400000">
            <a:off x="4878404" y="4071439"/>
            <a:ext cx="813996" cy="813996"/>
          </a:xfrm>
          <a:prstGeom prst="plus">
            <a:avLst>
              <a:gd name="adj" fmla="val 44145"/>
            </a:avLst>
          </a:prstGeom>
          <a:solidFill>
            <a:schemeClr val="tx1"/>
          </a:solidFill>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pic>
        <p:nvPicPr>
          <p:cNvPr id="30" name="図 29">
            <a:extLst>
              <a:ext uri="{FF2B5EF4-FFF2-40B4-BE49-F238E27FC236}">
                <a16:creationId xmlns:a16="http://schemas.microsoft.com/office/drawing/2014/main" id="{DF36E992-A44C-4C5E-FC74-5CF644D80891}"/>
              </a:ext>
            </a:extLst>
          </p:cNvPr>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rot="5400000">
            <a:off x="9251866" y="3353460"/>
            <a:ext cx="1975832" cy="2253205"/>
          </a:xfrm>
          <a:prstGeom prst="rect">
            <a:avLst/>
          </a:prstGeom>
        </p:spPr>
      </p:pic>
      <p:grpSp>
        <p:nvGrpSpPr>
          <p:cNvPr id="43" name="グループ化 42">
            <a:extLst>
              <a:ext uri="{FF2B5EF4-FFF2-40B4-BE49-F238E27FC236}">
                <a16:creationId xmlns:a16="http://schemas.microsoft.com/office/drawing/2014/main" id="{E494E200-8521-6701-8395-1D2DCE6EED1A}"/>
              </a:ext>
            </a:extLst>
          </p:cNvPr>
          <p:cNvGrpSpPr/>
          <p:nvPr/>
        </p:nvGrpSpPr>
        <p:grpSpPr>
          <a:xfrm>
            <a:off x="7797365" y="4302913"/>
            <a:ext cx="821284" cy="320572"/>
            <a:chOff x="3332068" y="4968240"/>
            <a:chExt cx="493172" cy="192500"/>
          </a:xfrm>
        </p:grpSpPr>
        <p:sp>
          <p:nvSpPr>
            <p:cNvPr id="41" name="正方形/長方形 40">
              <a:extLst>
                <a:ext uri="{FF2B5EF4-FFF2-40B4-BE49-F238E27FC236}">
                  <a16:creationId xmlns:a16="http://schemas.microsoft.com/office/drawing/2014/main" id="{73B0053E-5AC1-A393-01D0-D3C48BFD3D42}"/>
                </a:ext>
              </a:extLst>
            </p:cNvPr>
            <p:cNvSpPr/>
            <p:nvPr/>
          </p:nvSpPr>
          <p:spPr>
            <a:xfrm>
              <a:off x="3337560" y="4968240"/>
              <a:ext cx="487680" cy="60960"/>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42" name="正方形/長方形 41">
              <a:extLst>
                <a:ext uri="{FF2B5EF4-FFF2-40B4-BE49-F238E27FC236}">
                  <a16:creationId xmlns:a16="http://schemas.microsoft.com/office/drawing/2014/main" id="{1C068B02-C5E0-2631-9C70-96648BE28079}"/>
                </a:ext>
              </a:extLst>
            </p:cNvPr>
            <p:cNvSpPr/>
            <p:nvPr/>
          </p:nvSpPr>
          <p:spPr>
            <a:xfrm>
              <a:off x="3332068" y="5099780"/>
              <a:ext cx="487680" cy="60960"/>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kumimoji="1" lang="ja-JP" altLang="en-US"/>
            </a:p>
          </p:txBody>
        </p:sp>
      </p:grpSp>
      <p:pic>
        <p:nvPicPr>
          <p:cNvPr id="44" name="図 43">
            <a:extLst>
              <a:ext uri="{FF2B5EF4-FFF2-40B4-BE49-F238E27FC236}">
                <a16:creationId xmlns:a16="http://schemas.microsoft.com/office/drawing/2014/main" id="{A0E46CB9-8D07-1F49-B5F3-17B56C8F55E8}"/>
              </a:ext>
            </a:extLst>
          </p:cNvPr>
          <p:cNvPicPr>
            <a:picLocks noChangeAspect="1"/>
          </p:cNvPicPr>
          <p:nvPr/>
        </p:nvPicPr>
        <p:blipFill>
          <a:blip r:embed="rId9">
            <a:extLst>
              <a:ext uri="{BEBA8EAE-BF5A-486C-A8C5-ECC9F3942E4B}">
                <a14:imgProps xmlns:a14="http://schemas.microsoft.com/office/drawing/2010/main">
                  <a14:imgLayer r:embed="rId10">
                    <a14:imgEffect>
                      <a14:colorTemperature colorTemp="4700"/>
                    </a14:imgEffect>
                    <a14:imgEffect>
                      <a14:saturation sat="400000"/>
                    </a14:imgEffect>
                  </a14:imgLayer>
                </a14:imgProps>
              </a:ext>
            </a:extLst>
          </a:blip>
          <a:stretch>
            <a:fillRect/>
          </a:stretch>
        </p:blipFill>
        <p:spPr>
          <a:xfrm rot="13374607" flipH="1">
            <a:off x="3962240" y="366049"/>
            <a:ext cx="2784570" cy="3212967"/>
          </a:xfrm>
          <a:prstGeom prst="rect">
            <a:avLst/>
          </a:prstGeom>
        </p:spPr>
      </p:pic>
      <p:pic>
        <p:nvPicPr>
          <p:cNvPr id="1026" name="Picture 2">
            <a:extLst>
              <a:ext uri="{FF2B5EF4-FFF2-40B4-BE49-F238E27FC236}">
                <a16:creationId xmlns:a16="http://schemas.microsoft.com/office/drawing/2014/main" id="{0EF46DB1-34D4-8FFD-2AC6-CC566C27DECF}"/>
              </a:ext>
            </a:extLst>
          </p:cNvPr>
          <p:cNvPicPr>
            <a:picLocks noChangeAspect="1" noChangeArrowheads="1"/>
          </p:cNvPicPr>
          <p:nvPr/>
        </p:nvPicPr>
        <p:blipFill>
          <a:blip r:embed="rId11">
            <a:extLst>
              <a:ext uri="{28A0092B-C50C-407E-A947-70E740481C1C}">
                <a14:useLocalDpi xmlns:a14="http://schemas.microsoft.com/office/drawing/2010/main"/>
              </a:ext>
            </a:extLst>
          </a:blip>
          <a:srcRect/>
          <a:stretch>
            <a:fillRect/>
          </a:stretch>
        </p:blipFill>
        <p:spPr bwMode="auto">
          <a:xfrm>
            <a:off x="8244083" y="2642473"/>
            <a:ext cx="3991398" cy="36414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50156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randombar(horizontal)">
                                      <p:cBhvr>
                                        <p:cTn id="7" dur="500"/>
                                        <p:tgtEl>
                                          <p:spTgt spid="28"/>
                                        </p:tgtEl>
                                      </p:cBhvr>
                                    </p:animEffect>
                                  </p:childTnLst>
                                </p:cTn>
                              </p:par>
                              <p:par>
                                <p:cTn id="8" presetID="14" presetClass="entr" presetSubtype="10"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randombar(horizontal)">
                                      <p:cBhvr>
                                        <p:cTn id="10" dur="500"/>
                                        <p:tgtEl>
                                          <p:spTgt spid="18"/>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randombar(horizontal)">
                                      <p:cBhvr>
                                        <p:cTn id="13" dur="500"/>
                                        <p:tgtEl>
                                          <p:spTgt spid="19"/>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29"/>
                                        </p:tgtEl>
                                        <p:attrNameLst>
                                          <p:attrName>style.visibility</p:attrName>
                                        </p:attrNameLst>
                                      </p:cBhvr>
                                      <p:to>
                                        <p:strVal val="visible"/>
                                      </p:to>
                                    </p:set>
                                    <p:animEffect transition="in" filter="randombar(horizontal)">
                                      <p:cBhvr>
                                        <p:cTn id="18" dur="500"/>
                                        <p:tgtEl>
                                          <p:spTgt spid="29"/>
                                        </p:tgtEl>
                                      </p:cBhvr>
                                    </p:animEffect>
                                  </p:childTnLst>
                                </p:cTn>
                              </p:par>
                              <p:par>
                                <p:cTn id="19" presetID="14" presetClass="entr" presetSubtype="1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randombar(horizontal)">
                                      <p:cBhvr>
                                        <p:cTn id="21" dur="500"/>
                                        <p:tgtEl>
                                          <p:spTgt spid="12"/>
                                        </p:tgtEl>
                                      </p:cBhvr>
                                    </p:animEffect>
                                  </p:childTnLst>
                                </p:cTn>
                              </p:par>
                              <p:par>
                                <p:cTn id="22" presetID="14" presetClass="entr" presetSubtype="10" fill="hold"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randombar(horizontal)">
                                      <p:cBhvr>
                                        <p:cTn id="24" dur="500"/>
                                        <p:tgtEl>
                                          <p:spTgt spid="13"/>
                                        </p:tgtEl>
                                      </p:cBhvr>
                                    </p:animEffect>
                                  </p:childTnLst>
                                </p:cTn>
                              </p:par>
                              <p:par>
                                <p:cTn id="25" presetID="14" presetClass="entr" presetSubtype="1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randombar(horizontal)">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43"/>
                                        </p:tgtEl>
                                        <p:attrNameLst>
                                          <p:attrName>style.visibility</p:attrName>
                                        </p:attrNameLst>
                                      </p:cBhvr>
                                      <p:to>
                                        <p:strVal val="visible"/>
                                      </p:to>
                                    </p:set>
                                    <p:animEffect transition="in" filter="randombar(horizontal)">
                                      <p:cBhvr>
                                        <p:cTn id="32" dur="500"/>
                                        <p:tgtEl>
                                          <p:spTgt spid="43"/>
                                        </p:tgtEl>
                                      </p:cBhvr>
                                    </p:animEffect>
                                  </p:childTnLst>
                                </p:cTn>
                              </p:par>
                              <p:par>
                                <p:cTn id="33" presetID="14" presetClass="entr" presetSubtype="10" fill="hold" nodeType="with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randombar(horizontal)">
                                      <p:cBhvr>
                                        <p:cTn id="35" dur="500"/>
                                        <p:tgtEl>
                                          <p:spTgt spid="30"/>
                                        </p:tgtEl>
                                      </p:cBhvr>
                                    </p:animEffect>
                                  </p:childTnLst>
                                </p:cTn>
                              </p:par>
                            </p:childTnLst>
                          </p:cTn>
                        </p:par>
                      </p:childTnLst>
                    </p:cTn>
                  </p:par>
                  <p:par>
                    <p:cTn id="36" fill="hold">
                      <p:stCondLst>
                        <p:cond delay="indefinite"/>
                      </p:stCondLst>
                      <p:childTnLst>
                        <p:par>
                          <p:cTn id="37" fill="hold">
                            <p:stCondLst>
                              <p:cond delay="0"/>
                            </p:stCondLst>
                            <p:childTnLst>
                              <p:par>
                                <p:cTn id="38" presetID="14" presetClass="entr" presetSubtype="10" fill="hold" nodeType="clickEffect">
                                  <p:stCondLst>
                                    <p:cond delay="0"/>
                                  </p:stCondLst>
                                  <p:childTnLst>
                                    <p:set>
                                      <p:cBhvr>
                                        <p:cTn id="39" dur="1" fill="hold">
                                          <p:stCondLst>
                                            <p:cond delay="0"/>
                                          </p:stCondLst>
                                        </p:cTn>
                                        <p:tgtEl>
                                          <p:spTgt spid="44"/>
                                        </p:tgtEl>
                                        <p:attrNameLst>
                                          <p:attrName>style.visibility</p:attrName>
                                        </p:attrNameLst>
                                      </p:cBhvr>
                                      <p:to>
                                        <p:strVal val="visible"/>
                                      </p:to>
                                    </p:set>
                                    <p:animEffect transition="in" filter="randombar(horizontal)">
                                      <p:cBhvr>
                                        <p:cTn id="40" dur="500"/>
                                        <p:tgtEl>
                                          <p:spTgt spid="44"/>
                                        </p:tgtEl>
                                      </p:cBhvr>
                                    </p:animEffect>
                                  </p:childTnLst>
                                </p:cTn>
                              </p:par>
                            </p:childTnLst>
                          </p:cTn>
                        </p:par>
                      </p:childTnLst>
                    </p:cTn>
                  </p:par>
                  <p:par>
                    <p:cTn id="41" fill="hold">
                      <p:stCondLst>
                        <p:cond delay="indefinite"/>
                      </p:stCondLst>
                      <p:childTnLst>
                        <p:par>
                          <p:cTn id="42" fill="hold">
                            <p:stCondLst>
                              <p:cond delay="0"/>
                            </p:stCondLst>
                            <p:childTnLst>
                              <p:par>
                                <p:cTn id="43" presetID="42" presetClass="path" presetSubtype="0" accel="50000" decel="50000" fill="hold" nodeType="clickEffect">
                                  <p:stCondLst>
                                    <p:cond delay="0"/>
                                  </p:stCondLst>
                                  <p:childTnLst>
                                    <p:animMotion origin="layout" path="M -0.05976 0.00509 L 0.12852 0.00741 " pathEditMode="relative" rAng="0" ptsTypes="AA">
                                      <p:cBhvr>
                                        <p:cTn id="44" dur="1000" fill="hold"/>
                                        <p:tgtEl>
                                          <p:spTgt spid="44"/>
                                        </p:tgtEl>
                                        <p:attrNameLst>
                                          <p:attrName>ppt_x</p:attrName>
                                          <p:attrName>ppt_y</p:attrName>
                                        </p:attrNameLst>
                                      </p:cBhvr>
                                      <p:rCtr x="9414" y="116"/>
                                    </p:animMotion>
                                  </p:childTnLst>
                                </p:cTn>
                              </p:par>
                            </p:childTnLst>
                          </p:cTn>
                        </p:par>
                        <p:par>
                          <p:cTn id="45" fill="hold">
                            <p:stCondLst>
                              <p:cond delay="1000"/>
                            </p:stCondLst>
                            <p:childTnLst>
                              <p:par>
                                <p:cTn id="46" presetID="42" presetClass="path" presetSubtype="0" accel="50000" decel="50000" fill="hold" nodeType="afterEffect">
                                  <p:stCondLst>
                                    <p:cond delay="0"/>
                                  </p:stCondLst>
                                  <p:childTnLst>
                                    <p:animMotion origin="layout" path="M 0.12852 0.00741 L -0.05976 0.00509 " pathEditMode="relative" rAng="0" ptsTypes="AA">
                                      <p:cBhvr>
                                        <p:cTn id="47" dur="1000" fill="hold"/>
                                        <p:tgtEl>
                                          <p:spTgt spid="44"/>
                                        </p:tgtEl>
                                        <p:attrNameLst>
                                          <p:attrName>ppt_x</p:attrName>
                                          <p:attrName>ppt_y</p:attrName>
                                        </p:attrNameLst>
                                      </p:cBhvr>
                                      <p:rCtr x="-9414" y="-116"/>
                                    </p:animMotion>
                                  </p:childTnLst>
                                </p:cTn>
                              </p:par>
                            </p:childTnLst>
                          </p:cTn>
                        </p:par>
                        <p:par>
                          <p:cTn id="48" fill="hold">
                            <p:stCondLst>
                              <p:cond delay="2000"/>
                            </p:stCondLst>
                            <p:childTnLst>
                              <p:par>
                                <p:cTn id="49" presetID="14" presetClass="exit" presetSubtype="10" fill="hold" nodeType="afterEffect">
                                  <p:stCondLst>
                                    <p:cond delay="0"/>
                                  </p:stCondLst>
                                  <p:childTnLst>
                                    <p:animEffect transition="out" filter="randombar(horizontal)">
                                      <p:cBhvr>
                                        <p:cTn id="50" dur="500"/>
                                        <p:tgtEl>
                                          <p:spTgt spid="18"/>
                                        </p:tgtEl>
                                      </p:cBhvr>
                                    </p:animEffect>
                                    <p:set>
                                      <p:cBhvr>
                                        <p:cTn id="51" dur="1" fill="hold">
                                          <p:stCondLst>
                                            <p:cond delay="499"/>
                                          </p:stCondLst>
                                        </p:cTn>
                                        <p:tgtEl>
                                          <p:spTgt spid="18"/>
                                        </p:tgtEl>
                                        <p:attrNameLst>
                                          <p:attrName>style.visibility</p:attrName>
                                        </p:attrNameLst>
                                      </p:cBhvr>
                                      <p:to>
                                        <p:strVal val="hidden"/>
                                      </p:to>
                                    </p:set>
                                  </p:childTnLst>
                                </p:cTn>
                              </p:par>
                              <p:par>
                                <p:cTn id="52" presetID="14" presetClass="exit" presetSubtype="10" fill="hold" grpId="1" nodeType="withEffect">
                                  <p:stCondLst>
                                    <p:cond delay="0"/>
                                  </p:stCondLst>
                                  <p:childTnLst>
                                    <p:animEffect transition="out" filter="randombar(horizontal)">
                                      <p:cBhvr>
                                        <p:cTn id="53" dur="500"/>
                                        <p:tgtEl>
                                          <p:spTgt spid="19"/>
                                        </p:tgtEl>
                                      </p:cBhvr>
                                    </p:animEffect>
                                    <p:set>
                                      <p:cBhvr>
                                        <p:cTn id="54" dur="1" fill="hold">
                                          <p:stCondLst>
                                            <p:cond delay="499"/>
                                          </p:stCondLst>
                                        </p:cTn>
                                        <p:tgtEl>
                                          <p:spTgt spid="19"/>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42" presetClass="path" presetSubtype="0" accel="50000" decel="50000" fill="hold" nodeType="clickEffect">
                                  <p:stCondLst>
                                    <p:cond delay="0"/>
                                  </p:stCondLst>
                                  <p:childTnLst>
                                    <p:animMotion origin="layout" path="M -0.05976 0.00509 L 0.12852 0.00741 " pathEditMode="relative" rAng="0" ptsTypes="AA">
                                      <p:cBhvr>
                                        <p:cTn id="58" dur="1000" fill="hold"/>
                                        <p:tgtEl>
                                          <p:spTgt spid="44"/>
                                        </p:tgtEl>
                                        <p:attrNameLst>
                                          <p:attrName>ppt_x</p:attrName>
                                          <p:attrName>ppt_y</p:attrName>
                                        </p:attrNameLst>
                                      </p:cBhvr>
                                      <p:rCtr x="9414" y="116"/>
                                    </p:animMotion>
                                  </p:childTnLst>
                                </p:cTn>
                              </p:par>
                            </p:childTnLst>
                          </p:cTn>
                        </p:par>
                        <p:par>
                          <p:cTn id="59" fill="hold">
                            <p:stCondLst>
                              <p:cond delay="1000"/>
                            </p:stCondLst>
                            <p:childTnLst>
                              <p:par>
                                <p:cTn id="60" presetID="42" presetClass="path" presetSubtype="0" accel="50000" decel="50000" fill="hold" nodeType="afterEffect">
                                  <p:stCondLst>
                                    <p:cond delay="0"/>
                                  </p:stCondLst>
                                  <p:childTnLst>
                                    <p:animMotion origin="layout" path="M 0.12852 0.00741 L -0.05976 0.00509 " pathEditMode="relative" rAng="0" ptsTypes="AA">
                                      <p:cBhvr>
                                        <p:cTn id="61" dur="1000" fill="hold"/>
                                        <p:tgtEl>
                                          <p:spTgt spid="44"/>
                                        </p:tgtEl>
                                        <p:attrNameLst>
                                          <p:attrName>ppt_x</p:attrName>
                                          <p:attrName>ppt_y</p:attrName>
                                        </p:attrNameLst>
                                      </p:cBhvr>
                                      <p:rCtr x="-9414" y="-116"/>
                                    </p:animMotion>
                                  </p:childTnLst>
                                </p:cTn>
                              </p:par>
                            </p:childTnLst>
                          </p:cTn>
                        </p:par>
                        <p:par>
                          <p:cTn id="62" fill="hold">
                            <p:stCondLst>
                              <p:cond delay="2000"/>
                            </p:stCondLst>
                            <p:childTnLst>
                              <p:par>
                                <p:cTn id="63" presetID="14" presetClass="exit" presetSubtype="10" fill="hold" nodeType="afterEffect">
                                  <p:stCondLst>
                                    <p:cond delay="0"/>
                                  </p:stCondLst>
                                  <p:childTnLst>
                                    <p:animEffect transition="out" filter="randombar(horizontal)">
                                      <p:cBhvr>
                                        <p:cTn id="64" dur="500"/>
                                        <p:tgtEl>
                                          <p:spTgt spid="12"/>
                                        </p:tgtEl>
                                      </p:cBhvr>
                                    </p:animEffect>
                                    <p:set>
                                      <p:cBhvr>
                                        <p:cTn id="65" dur="1" fill="hold">
                                          <p:stCondLst>
                                            <p:cond delay="499"/>
                                          </p:stCondLst>
                                        </p:cTn>
                                        <p:tgtEl>
                                          <p:spTgt spid="12"/>
                                        </p:tgtEl>
                                        <p:attrNameLst>
                                          <p:attrName>style.visibility</p:attrName>
                                        </p:attrNameLst>
                                      </p:cBhvr>
                                      <p:to>
                                        <p:strVal val="hidden"/>
                                      </p:to>
                                    </p:set>
                                  </p:childTnLst>
                                </p:cTn>
                              </p:par>
                              <p:par>
                                <p:cTn id="66" presetID="14" presetClass="exit" presetSubtype="10" fill="hold" nodeType="withEffect">
                                  <p:stCondLst>
                                    <p:cond delay="0"/>
                                  </p:stCondLst>
                                  <p:childTnLst>
                                    <p:animEffect transition="out" filter="randombar(horizontal)">
                                      <p:cBhvr>
                                        <p:cTn id="67" dur="500"/>
                                        <p:tgtEl>
                                          <p:spTgt spid="13"/>
                                        </p:tgtEl>
                                      </p:cBhvr>
                                    </p:animEffect>
                                    <p:set>
                                      <p:cBhvr>
                                        <p:cTn id="68" dur="1" fill="hold">
                                          <p:stCondLst>
                                            <p:cond delay="499"/>
                                          </p:stCondLst>
                                        </p:cTn>
                                        <p:tgtEl>
                                          <p:spTgt spid="13"/>
                                        </p:tgtEl>
                                        <p:attrNameLst>
                                          <p:attrName>style.visibility</p:attrName>
                                        </p:attrNameLst>
                                      </p:cBhvr>
                                      <p:to>
                                        <p:strVal val="hidden"/>
                                      </p:to>
                                    </p:set>
                                  </p:childTnLst>
                                </p:cTn>
                              </p:par>
                              <p:par>
                                <p:cTn id="69" presetID="14" presetClass="exit" presetSubtype="10" fill="hold" grpId="1" nodeType="withEffect">
                                  <p:stCondLst>
                                    <p:cond delay="0"/>
                                  </p:stCondLst>
                                  <p:childTnLst>
                                    <p:animEffect transition="out" filter="randombar(horizontal)">
                                      <p:cBhvr>
                                        <p:cTn id="70" dur="500"/>
                                        <p:tgtEl>
                                          <p:spTgt spid="14"/>
                                        </p:tgtEl>
                                      </p:cBhvr>
                                    </p:animEffect>
                                    <p:set>
                                      <p:cBhvr>
                                        <p:cTn id="71" dur="1" fill="hold">
                                          <p:stCondLst>
                                            <p:cond delay="499"/>
                                          </p:stCondLst>
                                        </p:cTn>
                                        <p:tgtEl>
                                          <p:spTgt spid="14"/>
                                        </p:tgtEl>
                                        <p:attrNameLst>
                                          <p:attrName>style.visibility</p:attrName>
                                        </p:attrNameLst>
                                      </p:cBhvr>
                                      <p:to>
                                        <p:strVal val="hidden"/>
                                      </p:to>
                                    </p:set>
                                  </p:childTnLst>
                                </p:cTn>
                              </p:par>
                            </p:childTnLst>
                          </p:cTn>
                        </p:par>
                      </p:childTnLst>
                    </p:cTn>
                  </p:par>
                  <p:par>
                    <p:cTn id="72" fill="hold">
                      <p:stCondLst>
                        <p:cond delay="indefinite"/>
                      </p:stCondLst>
                      <p:childTnLst>
                        <p:par>
                          <p:cTn id="73" fill="hold">
                            <p:stCondLst>
                              <p:cond delay="0"/>
                            </p:stCondLst>
                            <p:childTnLst>
                              <p:par>
                                <p:cTn id="74" presetID="42" presetClass="path" presetSubtype="0" accel="50000" decel="50000" fill="hold" nodeType="clickEffect">
                                  <p:stCondLst>
                                    <p:cond delay="0"/>
                                  </p:stCondLst>
                                  <p:childTnLst>
                                    <p:animMotion origin="layout" path="M -0.05976 0.00509 L 0.12852 0.00741 " pathEditMode="relative" rAng="0" ptsTypes="AA">
                                      <p:cBhvr>
                                        <p:cTn id="75" dur="1000" fill="hold"/>
                                        <p:tgtEl>
                                          <p:spTgt spid="44"/>
                                        </p:tgtEl>
                                        <p:attrNameLst>
                                          <p:attrName>ppt_x</p:attrName>
                                          <p:attrName>ppt_y</p:attrName>
                                        </p:attrNameLst>
                                      </p:cBhvr>
                                      <p:rCtr x="9414" y="116"/>
                                    </p:animMotion>
                                  </p:childTnLst>
                                </p:cTn>
                              </p:par>
                            </p:childTnLst>
                          </p:cTn>
                        </p:par>
                        <p:par>
                          <p:cTn id="76" fill="hold">
                            <p:stCondLst>
                              <p:cond delay="1000"/>
                            </p:stCondLst>
                            <p:childTnLst>
                              <p:par>
                                <p:cTn id="77" presetID="42" presetClass="path" presetSubtype="0" accel="50000" decel="50000" fill="hold" nodeType="afterEffect">
                                  <p:stCondLst>
                                    <p:cond delay="0"/>
                                  </p:stCondLst>
                                  <p:childTnLst>
                                    <p:animMotion origin="layout" path="M 0.12852 0.00741 L -0.05976 0.00509 " pathEditMode="relative" rAng="0" ptsTypes="AA">
                                      <p:cBhvr>
                                        <p:cTn id="78" dur="1000" fill="hold"/>
                                        <p:tgtEl>
                                          <p:spTgt spid="44"/>
                                        </p:tgtEl>
                                        <p:attrNameLst>
                                          <p:attrName>ppt_x</p:attrName>
                                          <p:attrName>ppt_y</p:attrName>
                                        </p:attrNameLst>
                                      </p:cBhvr>
                                      <p:rCtr x="-9414" y="-116"/>
                                    </p:animMotion>
                                  </p:childTnLst>
                                </p:cTn>
                              </p:par>
                            </p:childTnLst>
                          </p:cTn>
                        </p:par>
                        <p:par>
                          <p:cTn id="79" fill="hold">
                            <p:stCondLst>
                              <p:cond delay="2000"/>
                            </p:stCondLst>
                            <p:childTnLst>
                              <p:par>
                                <p:cTn id="80" presetID="14" presetClass="exit" presetSubtype="10" fill="hold" nodeType="afterEffect">
                                  <p:stCondLst>
                                    <p:cond delay="0"/>
                                  </p:stCondLst>
                                  <p:childTnLst>
                                    <p:animEffect transition="out" filter="randombar(horizontal)">
                                      <p:cBhvr>
                                        <p:cTn id="81" dur="500"/>
                                        <p:tgtEl>
                                          <p:spTgt spid="30"/>
                                        </p:tgtEl>
                                      </p:cBhvr>
                                    </p:animEffect>
                                    <p:set>
                                      <p:cBhvr>
                                        <p:cTn id="82" dur="1" fill="hold">
                                          <p:stCondLst>
                                            <p:cond delay="499"/>
                                          </p:stCondLst>
                                        </p:cTn>
                                        <p:tgtEl>
                                          <p:spTgt spid="30"/>
                                        </p:tgtEl>
                                        <p:attrNameLst>
                                          <p:attrName>style.visibility</p:attrName>
                                        </p:attrNameLst>
                                      </p:cBhvr>
                                      <p:to>
                                        <p:strVal val="hidden"/>
                                      </p:to>
                                    </p:set>
                                  </p:childTnLst>
                                </p:cTn>
                              </p:par>
                            </p:childTnLst>
                          </p:cTn>
                        </p:par>
                        <p:par>
                          <p:cTn id="83" fill="hold">
                            <p:stCondLst>
                              <p:cond delay="2500"/>
                            </p:stCondLst>
                            <p:childTnLst>
                              <p:par>
                                <p:cTn id="84" presetID="14" presetClass="entr" presetSubtype="10" fill="hold" nodeType="afterEffect">
                                  <p:stCondLst>
                                    <p:cond delay="0"/>
                                  </p:stCondLst>
                                  <p:childTnLst>
                                    <p:set>
                                      <p:cBhvr>
                                        <p:cTn id="85" dur="1" fill="hold">
                                          <p:stCondLst>
                                            <p:cond delay="0"/>
                                          </p:stCondLst>
                                        </p:cTn>
                                        <p:tgtEl>
                                          <p:spTgt spid="1026"/>
                                        </p:tgtEl>
                                        <p:attrNameLst>
                                          <p:attrName>style.visibility</p:attrName>
                                        </p:attrNameLst>
                                      </p:cBhvr>
                                      <p:to>
                                        <p:strVal val="visible"/>
                                      </p:to>
                                    </p:set>
                                    <p:animEffect transition="in" filter="randombar(horizontal)">
                                      <p:cBhvr>
                                        <p:cTn id="86"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4" grpId="1" animBg="1"/>
      <p:bldP spid="19" grpId="0" animBg="1"/>
      <p:bldP spid="19" grpId="1" animBg="1"/>
      <p:bldP spid="28" grpId="0" animBg="1"/>
      <p:bldP spid="2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テキスト ボックス 9">
            <a:extLst>
              <a:ext uri="{FF2B5EF4-FFF2-40B4-BE49-F238E27FC236}">
                <a16:creationId xmlns:a16="http://schemas.microsoft.com/office/drawing/2014/main" id="{C6B9BC35-24A0-C00B-24C4-83C192F9C172}"/>
              </a:ext>
            </a:extLst>
          </p:cNvPr>
          <p:cNvSpPr txBox="1"/>
          <p:nvPr/>
        </p:nvSpPr>
        <p:spPr>
          <a:xfrm>
            <a:off x="3835211" y="2365065"/>
            <a:ext cx="4801314" cy="120032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3600" dirty="0">
                <a:solidFill>
                  <a:schemeClr val="bg1"/>
                </a:solidFill>
                <a:latin typeface="Calibri" panose="020F0502020204030204"/>
                <a:ea typeface="游ゴシック" panose="020B0400000000000000" pitchFamily="50" charset="-128"/>
              </a:rPr>
              <a:t>給食のメニュー表の例</a:t>
            </a:r>
            <a:endParaRPr kumimoji="1" lang="en-US" altLang="ja-JP" sz="3600" dirty="0">
              <a:solidFill>
                <a:schemeClr val="bg1"/>
              </a:solidFill>
              <a:latin typeface="Calibri" panose="020F0502020204030204"/>
              <a:ea typeface="游ゴシック" panose="020B0400000000000000"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3600" b="0" i="0" u="none" strike="noStrike" kern="1200" cap="none" spc="0" normalizeH="0" baseline="0" noProof="0" dirty="0">
                <a:ln>
                  <a:noFill/>
                </a:ln>
                <a:solidFill>
                  <a:schemeClr val="bg1"/>
                </a:solidFill>
                <a:effectLst/>
                <a:uLnTx/>
                <a:uFillTx/>
                <a:latin typeface="Calibri" panose="020F0502020204030204"/>
                <a:ea typeface="游ゴシック" panose="020B0400000000000000" pitchFamily="50" charset="-128"/>
                <a:cs typeface="+mn-cs"/>
              </a:rPr>
              <a:t>追加する</a:t>
            </a:r>
          </a:p>
        </p:txBody>
      </p:sp>
      <p:sp>
        <p:nvSpPr>
          <p:cNvPr id="2" name="フレーム 1">
            <a:extLst>
              <a:ext uri="{FF2B5EF4-FFF2-40B4-BE49-F238E27FC236}">
                <a16:creationId xmlns:a16="http://schemas.microsoft.com/office/drawing/2014/main" id="{E483D053-DB31-3739-B578-A937545257A1}"/>
              </a:ext>
            </a:extLst>
          </p:cNvPr>
          <p:cNvSpPr/>
          <p:nvPr/>
        </p:nvSpPr>
        <p:spPr>
          <a:xfrm>
            <a:off x="0" y="1"/>
            <a:ext cx="12192000" cy="6858000"/>
          </a:xfrm>
          <a:prstGeom prst="frame">
            <a:avLst>
              <a:gd name="adj1" fmla="val 4278"/>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23" rtl="0" eaLnBrk="1" fontAlgn="auto" latinLnBrk="0" hangingPunct="1">
              <a:lnSpc>
                <a:spcPct val="100000"/>
              </a:lnSpc>
              <a:spcBef>
                <a:spcPts val="0"/>
              </a:spcBef>
              <a:spcAft>
                <a:spcPts val="0"/>
              </a:spcAft>
              <a:buClrTx/>
              <a:buSzTx/>
              <a:buFontTx/>
              <a:buNone/>
              <a:tabLst/>
              <a:defRPr/>
            </a:pPr>
            <a:endParaRPr kumimoji="1" lang="ja-JP" altLang="en-US" sz="1801"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3" name="テキスト ボックス 2">
            <a:extLst>
              <a:ext uri="{FF2B5EF4-FFF2-40B4-BE49-F238E27FC236}">
                <a16:creationId xmlns:a16="http://schemas.microsoft.com/office/drawing/2014/main" id="{D6A0A83F-0B99-91AA-C07A-DD90007EDAF2}"/>
              </a:ext>
            </a:extLst>
          </p:cNvPr>
          <p:cNvSpPr txBox="1"/>
          <p:nvPr/>
        </p:nvSpPr>
        <p:spPr>
          <a:xfrm>
            <a:off x="564295" y="5211551"/>
            <a:ext cx="10610598" cy="1446550"/>
          </a:xfrm>
          <a:prstGeom prst="rect">
            <a:avLst/>
          </a:prstGeom>
          <a:noFill/>
        </p:spPr>
        <p:txBody>
          <a:bodyPr wrap="none" rtlCol="0">
            <a:spAutoFit/>
          </a:bodyPr>
          <a:lstStyle/>
          <a:p>
            <a:pPr marL="266700" algn="ctr"/>
            <a:r>
              <a:rPr lang="ja-JP" altLang="en-US" sz="4400" b="1" dirty="0">
                <a:solidFill>
                  <a:srgbClr val="EF7C1D"/>
                </a:solidFill>
                <a:latin typeface="+mn-ea"/>
              </a:rPr>
              <a:t>きゅうしょくにもさとうが入っています</a:t>
            </a:r>
            <a:endParaRPr lang="en-US" altLang="ja-JP" sz="4400" b="1" dirty="0">
              <a:solidFill>
                <a:srgbClr val="EF7C1D"/>
              </a:solidFill>
              <a:latin typeface="+mn-ea"/>
            </a:endParaRPr>
          </a:p>
          <a:p>
            <a:pPr marL="266700" algn="ctr"/>
            <a:r>
              <a:rPr lang="ja-JP" altLang="en-US" sz="4400" b="1" dirty="0">
                <a:solidFill>
                  <a:srgbClr val="EF7C1D"/>
                </a:solidFill>
                <a:latin typeface="+mn-ea"/>
              </a:rPr>
              <a:t>たべたらはをみがきしましょう</a:t>
            </a:r>
            <a:endParaRPr lang="en-US" altLang="ja-JP" sz="4400" b="1" dirty="0">
              <a:solidFill>
                <a:srgbClr val="EF7C1D"/>
              </a:solidFill>
              <a:latin typeface="+mn-ea"/>
            </a:endParaRPr>
          </a:p>
        </p:txBody>
      </p:sp>
      <p:pic>
        <p:nvPicPr>
          <p:cNvPr id="5" name="図 4">
            <a:extLst>
              <a:ext uri="{FF2B5EF4-FFF2-40B4-BE49-F238E27FC236}">
                <a16:creationId xmlns:a16="http://schemas.microsoft.com/office/drawing/2014/main" id="{334CE197-7949-77A5-2742-CD6F3C9CACE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20623" y="538842"/>
            <a:ext cx="7798456" cy="4672709"/>
          </a:xfrm>
          <a:prstGeom prst="rect">
            <a:avLst/>
          </a:prstGeom>
          <a:noFill/>
          <a:ln>
            <a:noFill/>
          </a:ln>
        </p:spPr>
      </p:pic>
      <p:sp>
        <p:nvSpPr>
          <p:cNvPr id="6" name="楕円 5">
            <a:extLst>
              <a:ext uri="{FF2B5EF4-FFF2-40B4-BE49-F238E27FC236}">
                <a16:creationId xmlns:a16="http://schemas.microsoft.com/office/drawing/2014/main" id="{78C84CB2-4991-A953-FE2B-8E9B02482F1C}"/>
              </a:ext>
            </a:extLst>
          </p:cNvPr>
          <p:cNvSpPr/>
          <p:nvPr/>
        </p:nvSpPr>
        <p:spPr>
          <a:xfrm>
            <a:off x="4290646" y="1562809"/>
            <a:ext cx="622998" cy="167279"/>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楕円 7">
            <a:extLst>
              <a:ext uri="{FF2B5EF4-FFF2-40B4-BE49-F238E27FC236}">
                <a16:creationId xmlns:a16="http://schemas.microsoft.com/office/drawing/2014/main" id="{A5FB17A2-ECC9-B6EA-5541-9C9C5A0408B9}"/>
              </a:ext>
            </a:extLst>
          </p:cNvPr>
          <p:cNvSpPr/>
          <p:nvPr/>
        </p:nvSpPr>
        <p:spPr>
          <a:xfrm>
            <a:off x="8160936" y="1574629"/>
            <a:ext cx="622998" cy="167279"/>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楕円 8">
            <a:extLst>
              <a:ext uri="{FF2B5EF4-FFF2-40B4-BE49-F238E27FC236}">
                <a16:creationId xmlns:a16="http://schemas.microsoft.com/office/drawing/2014/main" id="{A8879DB7-17F6-3C4D-904C-4EDDCCD7884D}"/>
              </a:ext>
            </a:extLst>
          </p:cNvPr>
          <p:cNvSpPr/>
          <p:nvPr/>
        </p:nvSpPr>
        <p:spPr>
          <a:xfrm>
            <a:off x="4290646" y="4033092"/>
            <a:ext cx="622998" cy="167279"/>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楕円 10">
            <a:extLst>
              <a:ext uri="{FF2B5EF4-FFF2-40B4-BE49-F238E27FC236}">
                <a16:creationId xmlns:a16="http://schemas.microsoft.com/office/drawing/2014/main" id="{554B5570-BE7D-6CF3-D7C1-8030B0AC6888}"/>
              </a:ext>
            </a:extLst>
          </p:cNvPr>
          <p:cNvSpPr/>
          <p:nvPr/>
        </p:nvSpPr>
        <p:spPr>
          <a:xfrm>
            <a:off x="8181033" y="3727423"/>
            <a:ext cx="622998" cy="167279"/>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663215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1_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2073</TotalTime>
  <Words>670</Words>
  <Application>Microsoft Office PowerPoint</Application>
  <PresentationFormat>ワイド画面</PresentationFormat>
  <Paragraphs>187</Paragraphs>
  <Slides>19</Slides>
  <Notes>17</Notes>
  <HiddenSlides>0</HiddenSlides>
  <MMClips>1</MMClips>
  <ScaleCrop>false</ScaleCrop>
  <HeadingPairs>
    <vt:vector size="6" baseType="variant">
      <vt:variant>
        <vt:lpstr>使用されているフォント</vt:lpstr>
      </vt:variant>
      <vt:variant>
        <vt:i4>12</vt:i4>
      </vt:variant>
      <vt:variant>
        <vt:lpstr>テーマ</vt:lpstr>
      </vt:variant>
      <vt:variant>
        <vt:i4>1</vt:i4>
      </vt:variant>
      <vt:variant>
        <vt:lpstr>スライド タイトル</vt:lpstr>
      </vt:variant>
      <vt:variant>
        <vt:i4>19</vt:i4>
      </vt:variant>
    </vt:vector>
  </HeadingPairs>
  <TitlesOfParts>
    <vt:vector size="32" baseType="lpstr">
      <vt:lpstr>BIZ UDPゴシック</vt:lpstr>
      <vt:lpstr>BIZ UDゴシック</vt:lpstr>
      <vt:lpstr>HGS創英角ﾎﾟｯﾌﾟ体</vt:lpstr>
      <vt:lpstr>HG丸ｺﾞｼｯｸM-PRO</vt:lpstr>
      <vt:lpstr>HG創英角ﾎﾟｯﾌﾟ体</vt:lpstr>
      <vt:lpstr>MS Gothic</vt:lpstr>
      <vt:lpstr>ＭＳ 明朝</vt:lpstr>
      <vt:lpstr>游ゴシック</vt:lpstr>
      <vt:lpstr>Arial</vt:lpstr>
      <vt:lpstr>Calibri</vt:lpstr>
      <vt:lpstr>Calibri Light</vt:lpstr>
      <vt:lpstr>Century</vt:lpstr>
      <vt:lpstr>1_Office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タイトル</dc:title>
  <dc:creator>Haruhito Omure</dc:creator>
  <cp:lastModifiedBy>Omure Haruhito</cp:lastModifiedBy>
  <cp:revision>104</cp:revision>
  <dcterms:created xsi:type="dcterms:W3CDTF">2023-04-28T13:03:18Z</dcterms:created>
  <dcterms:modified xsi:type="dcterms:W3CDTF">2025-03-07T06:50:46Z</dcterms:modified>
</cp:coreProperties>
</file>